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91" r:id="rId3"/>
    <p:sldId id="292" r:id="rId4"/>
    <p:sldId id="294" r:id="rId5"/>
    <p:sldId id="298" r:id="rId6"/>
    <p:sldId id="299" r:id="rId7"/>
    <p:sldId id="303" r:id="rId8"/>
    <p:sldId id="300" r:id="rId9"/>
    <p:sldId id="301" r:id="rId10"/>
    <p:sldId id="304" r:id="rId11"/>
    <p:sldId id="302" r:id="rId12"/>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4CA942C-32FA-49A9-B6CF-45DE34B2C2CF}">
          <p14:sldIdLst>
            <p14:sldId id="256"/>
            <p14:sldId id="291"/>
            <p14:sldId id="292"/>
            <p14:sldId id="294"/>
            <p14:sldId id="298"/>
            <p14:sldId id="299"/>
            <p14:sldId id="303"/>
            <p14:sldId id="300"/>
            <p14:sldId id="301"/>
            <p14:sldId id="304"/>
            <p14:sldId id="30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FE1"/>
    <a:srgbClr val="D1F3FF"/>
    <a:srgbClr val="EF19EF"/>
    <a:srgbClr val="F892F8"/>
    <a:srgbClr val="FAB4FA"/>
    <a:srgbClr val="FEE6F1"/>
    <a:srgbClr val="FDC7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281E71-8A4D-4ADF-8F86-00558166D664}" v="35" dt="2023-11-14T06:09:16.58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寺島 有紀" userId="cfde80d7f18a818d" providerId="LiveId" clId="{11B897BD-265F-4FED-8724-6108579DF18A}"/>
    <pc:docChg chg="undo custSel addSld delSld modSld sldOrd modSection">
      <pc:chgData name="寺島 有紀" userId="cfde80d7f18a818d" providerId="LiveId" clId="{11B897BD-265F-4FED-8724-6108579DF18A}" dt="2022-04-14T08:57:40.541" v="20367" actId="20577"/>
      <pc:docMkLst>
        <pc:docMk/>
      </pc:docMkLst>
      <pc:sldChg chg="modSp mod">
        <pc:chgData name="寺島 有紀" userId="cfde80d7f18a818d" providerId="LiveId" clId="{11B897BD-265F-4FED-8724-6108579DF18A}" dt="2022-04-14T05:22:39.813" v="13235" actId="20577"/>
        <pc:sldMkLst>
          <pc:docMk/>
          <pc:sldMk cId="2140846858" sldId="256"/>
        </pc:sldMkLst>
        <pc:spChg chg="mod">
          <ac:chgData name="寺島 有紀" userId="cfde80d7f18a818d" providerId="LiveId" clId="{11B897BD-265F-4FED-8724-6108579DF18A}" dt="2022-04-14T05:22:39.813" v="13235" actId="20577"/>
          <ac:spMkLst>
            <pc:docMk/>
            <pc:sldMk cId="2140846858" sldId="256"/>
            <ac:spMk id="2" creationId="{9B0B7FE5-50E8-420E-9575-497E2830EC48}"/>
          </ac:spMkLst>
        </pc:spChg>
      </pc:sldChg>
      <pc:sldChg chg="addSp delSp modSp mod">
        <pc:chgData name="寺島 有紀" userId="cfde80d7f18a818d" providerId="LiveId" clId="{11B897BD-265F-4FED-8724-6108579DF18A}" dt="2022-04-14T06:40:11.491" v="14354" actId="478"/>
        <pc:sldMkLst>
          <pc:docMk/>
          <pc:sldMk cId="293139934" sldId="257"/>
        </pc:sldMkLst>
        <pc:spChg chg="add del mod">
          <ac:chgData name="寺島 有紀" userId="cfde80d7f18a818d" providerId="LiveId" clId="{11B897BD-265F-4FED-8724-6108579DF18A}" dt="2022-04-14T06:40:11.491" v="14354" actId="478"/>
          <ac:spMkLst>
            <pc:docMk/>
            <pc:sldMk cId="293139934" sldId="257"/>
            <ac:spMk id="2" creationId="{734CFE51-9BEC-4219-B766-B707A5AFE8B4}"/>
          </ac:spMkLst>
        </pc:spChg>
        <pc:spChg chg="add mod">
          <ac:chgData name="寺島 有紀" userId="cfde80d7f18a818d" providerId="LiveId" clId="{11B897BD-265F-4FED-8724-6108579DF18A}" dt="2022-04-14T05:49:57.151" v="14218" actId="1076"/>
          <ac:spMkLst>
            <pc:docMk/>
            <pc:sldMk cId="293139934" sldId="257"/>
            <ac:spMk id="3" creationId="{D70ABC19-CB57-4EAB-BA6F-692A82FAD6D3}"/>
          </ac:spMkLst>
        </pc:spChg>
        <pc:spChg chg="mod">
          <ac:chgData name="寺島 有紀" userId="cfde80d7f18a818d" providerId="LiveId" clId="{11B897BD-265F-4FED-8724-6108579DF18A}" dt="2022-04-14T05:38:45.622" v="13990" actId="1076"/>
          <ac:spMkLst>
            <pc:docMk/>
            <pc:sldMk cId="293139934" sldId="257"/>
            <ac:spMk id="4" creationId="{405F1D1E-8564-4B80-9254-1EBD548B8142}"/>
          </ac:spMkLst>
        </pc:spChg>
        <pc:spChg chg="mod">
          <ac:chgData name="寺島 有紀" userId="cfde80d7f18a818d" providerId="LiveId" clId="{11B897BD-265F-4FED-8724-6108579DF18A}" dt="2022-04-14T05:50:32.789" v="14223" actId="1076"/>
          <ac:spMkLst>
            <pc:docMk/>
            <pc:sldMk cId="293139934" sldId="257"/>
            <ac:spMk id="12" creationId="{E7D6F37C-0BE8-44A5-97AD-DD2003CFB466}"/>
          </ac:spMkLst>
        </pc:spChg>
        <pc:spChg chg="del mod">
          <ac:chgData name="寺島 有紀" userId="cfde80d7f18a818d" providerId="LiveId" clId="{11B897BD-265F-4FED-8724-6108579DF18A}" dt="2022-04-14T05:41:10.105" v="14008" actId="478"/>
          <ac:spMkLst>
            <pc:docMk/>
            <pc:sldMk cId="293139934" sldId="257"/>
            <ac:spMk id="13" creationId="{56990B87-FCFB-472C-BE40-4D75552A610A}"/>
          </ac:spMkLst>
        </pc:spChg>
        <pc:spChg chg="mod">
          <ac:chgData name="寺島 有紀" userId="cfde80d7f18a818d" providerId="LiveId" clId="{11B897BD-265F-4FED-8724-6108579DF18A}" dt="2022-04-14T05:50:35.205" v="14224" actId="1076"/>
          <ac:spMkLst>
            <pc:docMk/>
            <pc:sldMk cId="293139934" sldId="257"/>
            <ac:spMk id="15" creationId="{6A9D5D2E-3534-4F82-858D-DC5CFB61E9D6}"/>
          </ac:spMkLst>
        </pc:spChg>
        <pc:spChg chg="del mod">
          <ac:chgData name="寺島 有紀" userId="cfde80d7f18a818d" providerId="LiveId" clId="{11B897BD-265F-4FED-8724-6108579DF18A}" dt="2022-04-14T05:41:10.634" v="14009" actId="478"/>
          <ac:spMkLst>
            <pc:docMk/>
            <pc:sldMk cId="293139934" sldId="257"/>
            <ac:spMk id="16" creationId="{27F5A0A0-BF34-4FFC-8D31-CE91AEDF3722}"/>
          </ac:spMkLst>
        </pc:spChg>
        <pc:spChg chg="mod">
          <ac:chgData name="寺島 有紀" userId="cfde80d7f18a818d" providerId="LiveId" clId="{11B897BD-265F-4FED-8724-6108579DF18A}" dt="2022-04-14T06:40:08.414" v="14350" actId="1076"/>
          <ac:spMkLst>
            <pc:docMk/>
            <pc:sldMk cId="293139934" sldId="257"/>
            <ac:spMk id="17" creationId="{CCF35BA9-B876-4F3B-872B-0311D1DC9E09}"/>
          </ac:spMkLst>
        </pc:spChg>
        <pc:spChg chg="mod">
          <ac:chgData name="寺島 有紀" userId="cfde80d7f18a818d" providerId="LiveId" clId="{11B897BD-265F-4FED-8724-6108579DF18A}" dt="2022-04-14T05:41:24.912" v="14018" actId="14100"/>
          <ac:spMkLst>
            <pc:docMk/>
            <pc:sldMk cId="293139934" sldId="257"/>
            <ac:spMk id="22" creationId="{A89B3AED-8CD5-4143-9768-D6E9811599DD}"/>
          </ac:spMkLst>
        </pc:spChg>
        <pc:spChg chg="del mod">
          <ac:chgData name="寺島 有紀" userId="cfde80d7f18a818d" providerId="LiveId" clId="{11B897BD-265F-4FED-8724-6108579DF18A}" dt="2022-04-13T05:58:37.391" v="1967" actId="478"/>
          <ac:spMkLst>
            <pc:docMk/>
            <pc:sldMk cId="293139934" sldId="257"/>
            <ac:spMk id="23" creationId="{39B6E83A-3CC5-4014-9170-26E74D8C0F51}"/>
          </ac:spMkLst>
        </pc:spChg>
        <pc:spChg chg="mod">
          <ac:chgData name="寺島 有紀" userId="cfde80d7f18a818d" providerId="LiveId" clId="{11B897BD-265F-4FED-8724-6108579DF18A}" dt="2022-04-14T05:41:31.065" v="14026" actId="20577"/>
          <ac:spMkLst>
            <pc:docMk/>
            <pc:sldMk cId="293139934" sldId="257"/>
            <ac:spMk id="24" creationId="{2B2D7327-EFA5-49B8-9E47-C2DDC695AD69}"/>
          </ac:spMkLst>
        </pc:spChg>
        <pc:spChg chg="add mod">
          <ac:chgData name="寺島 有紀" userId="cfde80d7f18a818d" providerId="LiveId" clId="{11B897BD-265F-4FED-8724-6108579DF18A}" dt="2022-04-13T06:08:33.962" v="1998" actId="1076"/>
          <ac:spMkLst>
            <pc:docMk/>
            <pc:sldMk cId="293139934" sldId="257"/>
            <ac:spMk id="26" creationId="{2C5DDA62-9A7B-439F-97CD-869E23B83931}"/>
          </ac:spMkLst>
        </pc:spChg>
        <pc:spChg chg="add mod">
          <ac:chgData name="寺島 有紀" userId="cfde80d7f18a818d" providerId="LiveId" clId="{11B897BD-265F-4FED-8724-6108579DF18A}" dt="2022-04-14T05:49:59.776" v="14219" actId="1076"/>
          <ac:spMkLst>
            <pc:docMk/>
            <pc:sldMk cId="293139934" sldId="257"/>
            <ac:spMk id="27" creationId="{92911672-60AE-418E-8C9A-D3761FE2D5DF}"/>
          </ac:spMkLst>
        </pc:spChg>
        <pc:spChg chg="add del mod">
          <ac:chgData name="寺島 有紀" userId="cfde80d7f18a818d" providerId="LiveId" clId="{11B897BD-265F-4FED-8724-6108579DF18A}" dt="2022-04-14T06:40:10.149" v="14352" actId="478"/>
          <ac:spMkLst>
            <pc:docMk/>
            <pc:sldMk cId="293139934" sldId="257"/>
            <ac:spMk id="28" creationId="{3FA9BFF7-865A-4DD4-AD37-88AF115F7F98}"/>
          </ac:spMkLst>
        </pc:spChg>
        <pc:spChg chg="add del mod">
          <ac:chgData name="寺島 有紀" userId="cfde80d7f18a818d" providerId="LiveId" clId="{11B897BD-265F-4FED-8724-6108579DF18A}" dt="2022-04-14T05:49:40.065" v="14213" actId="478"/>
          <ac:spMkLst>
            <pc:docMk/>
            <pc:sldMk cId="293139934" sldId="257"/>
            <ac:spMk id="28" creationId="{48CFF4DD-B954-4188-8572-1F762B6B87FD}"/>
          </ac:spMkLst>
        </pc:spChg>
        <pc:spChg chg="add del mod">
          <ac:chgData name="寺島 有紀" userId="cfde80d7f18a818d" providerId="LiveId" clId="{11B897BD-265F-4FED-8724-6108579DF18A}" dt="2022-04-14T06:33:27.162" v="14318"/>
          <ac:spMkLst>
            <pc:docMk/>
            <pc:sldMk cId="293139934" sldId="257"/>
            <ac:spMk id="29" creationId="{5EBEAE7B-4F5D-46EA-BF7A-2A9689D29F03}"/>
          </ac:spMkLst>
        </pc:spChg>
        <pc:spChg chg="add del mod">
          <ac:chgData name="寺島 有紀" userId="cfde80d7f18a818d" providerId="LiveId" clId="{11B897BD-265F-4FED-8724-6108579DF18A}" dt="2022-04-14T05:44:33.478" v="14111"/>
          <ac:spMkLst>
            <pc:docMk/>
            <pc:sldMk cId="293139934" sldId="257"/>
            <ac:spMk id="29" creationId="{7F3A20A1-AE96-419B-AA34-247249602953}"/>
          </ac:spMkLst>
        </pc:spChg>
        <pc:spChg chg="add del mod">
          <ac:chgData name="寺島 有紀" userId="cfde80d7f18a818d" providerId="LiveId" clId="{11B897BD-265F-4FED-8724-6108579DF18A}" dt="2022-04-14T06:33:30.720" v="14320"/>
          <ac:spMkLst>
            <pc:docMk/>
            <pc:sldMk cId="293139934" sldId="257"/>
            <ac:spMk id="30" creationId="{00A4BCFA-3CEB-490E-84B6-21FCE51DFDD8}"/>
          </ac:spMkLst>
        </pc:spChg>
        <pc:spChg chg="add del mod">
          <ac:chgData name="寺島 有紀" userId="cfde80d7f18a818d" providerId="LiveId" clId="{11B897BD-265F-4FED-8724-6108579DF18A}" dt="2022-04-14T06:40:06.242" v="14348" actId="478"/>
          <ac:spMkLst>
            <pc:docMk/>
            <pc:sldMk cId="293139934" sldId="257"/>
            <ac:spMk id="31" creationId="{9BB3CA5B-FC91-4A5A-A0E6-B06BB547174D}"/>
          </ac:spMkLst>
        </pc:spChg>
        <pc:spChg chg="add del mod">
          <ac:chgData name="寺島 有紀" userId="cfde80d7f18a818d" providerId="LiveId" clId="{11B897BD-265F-4FED-8724-6108579DF18A}" dt="2022-04-13T05:15:22.226" v="218" actId="478"/>
          <ac:spMkLst>
            <pc:docMk/>
            <pc:sldMk cId="293139934" sldId="257"/>
            <ac:spMk id="32" creationId="{3E714139-6744-4EF3-B5B1-70A6D31A55D4}"/>
          </ac:spMkLst>
        </pc:spChg>
        <pc:spChg chg="add del mod">
          <ac:chgData name="寺島 有紀" userId="cfde80d7f18a818d" providerId="LiveId" clId="{11B897BD-265F-4FED-8724-6108579DF18A}" dt="2022-04-14T06:40:05.123" v="14346" actId="478"/>
          <ac:spMkLst>
            <pc:docMk/>
            <pc:sldMk cId="293139934" sldId="257"/>
            <ac:spMk id="32" creationId="{53DC40F1-A5D5-499B-A814-ED3077B08DCE}"/>
          </ac:spMkLst>
        </pc:spChg>
        <pc:spChg chg="add del mod">
          <ac:chgData name="寺島 有紀" userId="cfde80d7f18a818d" providerId="LiveId" clId="{11B897BD-265F-4FED-8724-6108579DF18A}" dt="2022-04-14T06:40:03.746" v="14344" actId="478"/>
          <ac:spMkLst>
            <pc:docMk/>
            <pc:sldMk cId="293139934" sldId="257"/>
            <ac:spMk id="33" creationId="{769163F9-4449-4646-8411-472F6AD6B69E}"/>
          </ac:spMkLst>
        </pc:spChg>
        <pc:spChg chg="add del mod">
          <ac:chgData name="寺島 有紀" userId="cfde80d7f18a818d" providerId="LiveId" clId="{11B897BD-265F-4FED-8724-6108579DF18A}" dt="2022-04-13T05:13:17.921" v="108" actId="478"/>
          <ac:spMkLst>
            <pc:docMk/>
            <pc:sldMk cId="293139934" sldId="257"/>
            <ac:spMk id="33" creationId="{E0E3EDED-742D-494B-BA3A-06EB86DB445F}"/>
          </ac:spMkLst>
        </pc:spChg>
        <pc:spChg chg="add del mod">
          <ac:chgData name="寺島 有紀" userId="cfde80d7f18a818d" providerId="LiveId" clId="{11B897BD-265F-4FED-8724-6108579DF18A}" dt="2022-04-14T06:40:02.376" v="14342" actId="478"/>
          <ac:spMkLst>
            <pc:docMk/>
            <pc:sldMk cId="293139934" sldId="257"/>
            <ac:spMk id="34" creationId="{2EFE1C5E-9B5D-4332-BF34-D67BD8AEA6F3}"/>
          </ac:spMkLst>
        </pc:spChg>
        <pc:spChg chg="add del mod">
          <ac:chgData name="寺島 有紀" userId="cfde80d7f18a818d" providerId="LiveId" clId="{11B897BD-265F-4FED-8724-6108579DF18A}" dt="2022-04-14T05:44:40.190" v="14113" actId="478"/>
          <ac:spMkLst>
            <pc:docMk/>
            <pc:sldMk cId="293139934" sldId="257"/>
            <ac:spMk id="34" creationId="{4105EB93-FC3B-4203-8011-0D8DF7C8AD36}"/>
          </ac:spMkLst>
        </pc:spChg>
        <pc:spChg chg="add del mod">
          <ac:chgData name="寺島 有紀" userId="cfde80d7f18a818d" providerId="LiveId" clId="{11B897BD-265F-4FED-8724-6108579DF18A}" dt="2022-04-14T06:39:56.457" v="14338" actId="478"/>
          <ac:spMkLst>
            <pc:docMk/>
            <pc:sldMk cId="293139934" sldId="257"/>
            <ac:spMk id="35" creationId="{C05E7D85-CE48-406C-BCCE-40AC3D6B33B4}"/>
          </ac:spMkLst>
        </pc:spChg>
        <pc:spChg chg="add del mod">
          <ac:chgData name="寺島 有紀" userId="cfde80d7f18a818d" providerId="LiveId" clId="{11B897BD-265F-4FED-8724-6108579DF18A}" dt="2022-04-14T05:46:23.798" v="14154" actId="20577"/>
          <ac:spMkLst>
            <pc:docMk/>
            <pc:sldMk cId="293139934" sldId="257"/>
            <ac:spMk id="36" creationId="{EFD22D00-1F60-4354-B27F-42B6A912113E}"/>
          </ac:spMkLst>
        </pc:spChg>
        <pc:spChg chg="add mod">
          <ac:chgData name="寺島 有紀" userId="cfde80d7f18a818d" providerId="LiveId" clId="{11B897BD-265F-4FED-8724-6108579DF18A}" dt="2022-04-14T05:46:32.724" v="14166" actId="20577"/>
          <ac:spMkLst>
            <pc:docMk/>
            <pc:sldMk cId="293139934" sldId="257"/>
            <ac:spMk id="37" creationId="{760582CC-E498-4DBC-B288-5BB200351E31}"/>
          </ac:spMkLst>
        </pc:spChg>
        <pc:spChg chg="add del mod">
          <ac:chgData name="寺島 有紀" userId="cfde80d7f18a818d" providerId="LiveId" clId="{11B897BD-265F-4FED-8724-6108579DF18A}" dt="2022-04-13T05:58:52.095" v="1968" actId="478"/>
          <ac:spMkLst>
            <pc:docMk/>
            <pc:sldMk cId="293139934" sldId="257"/>
            <ac:spMk id="38" creationId="{ACF890F0-4588-42AB-B8A0-008999C43D83}"/>
          </ac:spMkLst>
        </pc:spChg>
        <pc:spChg chg="add mod">
          <ac:chgData name="寺島 有紀" userId="cfde80d7f18a818d" providerId="LiveId" clId="{11B897BD-265F-4FED-8724-6108579DF18A}" dt="2022-04-14T05:41:56.014" v="14028" actId="14100"/>
          <ac:spMkLst>
            <pc:docMk/>
            <pc:sldMk cId="293139934" sldId="257"/>
            <ac:spMk id="39" creationId="{B587C6A0-CB60-4C80-812A-1E35FB2B8A00}"/>
          </ac:spMkLst>
        </pc:spChg>
        <pc:spChg chg="add del mod">
          <ac:chgData name="寺島 有紀" userId="cfde80d7f18a818d" providerId="LiveId" clId="{11B897BD-265F-4FED-8724-6108579DF18A}" dt="2022-04-14T06:39:59.512" v="14340" actId="478"/>
          <ac:spMkLst>
            <pc:docMk/>
            <pc:sldMk cId="293139934" sldId="257"/>
            <ac:spMk id="40" creationId="{129F8D9F-466C-470D-A71C-32B911B6AD58}"/>
          </ac:spMkLst>
        </pc:spChg>
        <pc:spChg chg="add mod">
          <ac:chgData name="寺島 有紀" userId="cfde80d7f18a818d" providerId="LiveId" clId="{11B897BD-265F-4FED-8724-6108579DF18A}" dt="2022-04-14T05:45:28.451" v="14124" actId="404"/>
          <ac:spMkLst>
            <pc:docMk/>
            <pc:sldMk cId="293139934" sldId="257"/>
            <ac:spMk id="42" creationId="{14E19022-507E-46E8-B1F9-D19CB37C3D8B}"/>
          </ac:spMkLst>
        </pc:spChg>
        <pc:spChg chg="add mod">
          <ac:chgData name="寺島 有紀" userId="cfde80d7f18a818d" providerId="LiveId" clId="{11B897BD-265F-4FED-8724-6108579DF18A}" dt="2022-04-14T05:46:17.196" v="14141" actId="20577"/>
          <ac:spMkLst>
            <pc:docMk/>
            <pc:sldMk cId="293139934" sldId="257"/>
            <ac:spMk id="44" creationId="{D68E6E6A-8671-418A-959A-073D2441FADF}"/>
          </ac:spMkLst>
        </pc:spChg>
        <pc:spChg chg="add mod">
          <ac:chgData name="寺島 有紀" userId="cfde80d7f18a818d" providerId="LiveId" clId="{11B897BD-265F-4FED-8724-6108579DF18A}" dt="2022-04-14T05:46:28.545" v="14160" actId="20577"/>
          <ac:spMkLst>
            <pc:docMk/>
            <pc:sldMk cId="293139934" sldId="257"/>
            <ac:spMk id="45" creationId="{388002EF-0205-49D9-BF20-35E19E7A6C0F}"/>
          </ac:spMkLst>
        </pc:spChg>
        <pc:picChg chg="del mod">
          <ac:chgData name="寺島 有紀" userId="cfde80d7f18a818d" providerId="LiveId" clId="{11B897BD-265F-4FED-8724-6108579DF18A}" dt="2022-04-13T06:12:56.886" v="2255" actId="478"/>
          <ac:picMkLst>
            <pc:docMk/>
            <pc:sldMk cId="293139934" sldId="257"/>
            <ac:picMk id="2050" creationId="{BCF43CB6-29C6-4735-9ABE-BF4DFDCAECB4}"/>
          </ac:picMkLst>
        </pc:picChg>
        <pc:cxnChg chg="mod ord">
          <ac:chgData name="寺島 有紀" userId="cfde80d7f18a818d" providerId="LiveId" clId="{11B897BD-265F-4FED-8724-6108579DF18A}" dt="2022-04-14T05:45:23.335" v="14123" actId="166"/>
          <ac:cxnSpMkLst>
            <pc:docMk/>
            <pc:sldMk cId="293139934" sldId="257"/>
            <ac:cxnSpMk id="11" creationId="{67EC40B3-9B29-45A9-8A88-F1D2C04DE9CA}"/>
          </ac:cxnSpMkLst>
        </pc:cxnChg>
        <pc:cxnChg chg="mod ord">
          <ac:chgData name="寺島 有紀" userId="cfde80d7f18a818d" providerId="LiveId" clId="{11B897BD-265F-4FED-8724-6108579DF18A}" dt="2022-04-14T05:45:11.126" v="14121" actId="166"/>
          <ac:cxnSpMkLst>
            <pc:docMk/>
            <pc:sldMk cId="293139934" sldId="257"/>
            <ac:cxnSpMk id="21" creationId="{1BC62B41-9104-409E-9486-ECBBD1B5695B}"/>
          </ac:cxnSpMkLst>
        </pc:cxnChg>
        <pc:cxnChg chg="add mod ord">
          <ac:chgData name="寺島 有紀" userId="cfde80d7f18a818d" providerId="LiveId" clId="{11B897BD-265F-4FED-8724-6108579DF18A}" dt="2022-04-14T05:45:05.216" v="14119" actId="166"/>
          <ac:cxnSpMkLst>
            <pc:docMk/>
            <pc:sldMk cId="293139934" sldId="257"/>
            <ac:cxnSpMk id="41" creationId="{33DAEACE-0A9E-4E41-B221-33EAA18F302F}"/>
          </ac:cxnSpMkLst>
        </pc:cxnChg>
        <pc:cxnChg chg="add mod">
          <ac:chgData name="寺島 有紀" userId="cfde80d7f18a818d" providerId="LiveId" clId="{11B897BD-265F-4FED-8724-6108579DF18A}" dt="2022-04-13T06:09:09.739" v="2033" actId="1076"/>
          <ac:cxnSpMkLst>
            <pc:docMk/>
            <pc:sldMk cId="293139934" sldId="257"/>
            <ac:cxnSpMk id="43" creationId="{6B0AB479-6D6B-4E14-ADE0-0211D730CBE6}"/>
          </ac:cxnSpMkLst>
        </pc:cxnChg>
      </pc:sldChg>
      <pc:sldChg chg="addSp delSp modSp new mod">
        <pc:chgData name="寺島 有紀" userId="cfde80d7f18a818d" providerId="LiveId" clId="{11B897BD-265F-4FED-8724-6108579DF18A}" dt="2022-04-13T05:57:55.035" v="1966" actId="14100"/>
        <pc:sldMkLst>
          <pc:docMk/>
          <pc:sldMk cId="3289032409" sldId="258"/>
        </pc:sldMkLst>
        <pc:spChg chg="mod">
          <ac:chgData name="寺島 有紀" userId="cfde80d7f18a818d" providerId="LiveId" clId="{11B897BD-265F-4FED-8724-6108579DF18A}" dt="2022-04-13T05:57:44.961" v="1963" actId="1076"/>
          <ac:spMkLst>
            <pc:docMk/>
            <pc:sldMk cId="3289032409" sldId="258"/>
            <ac:spMk id="2" creationId="{3662C1FE-9BE4-4946-BC90-EE9653F2C69D}"/>
          </ac:spMkLst>
        </pc:spChg>
        <pc:spChg chg="del">
          <ac:chgData name="寺島 有紀" userId="cfde80d7f18a818d" providerId="LiveId" clId="{11B897BD-265F-4FED-8724-6108579DF18A}" dt="2022-04-13T05:17:40.937" v="321" actId="478"/>
          <ac:spMkLst>
            <pc:docMk/>
            <pc:sldMk cId="3289032409" sldId="258"/>
            <ac:spMk id="3" creationId="{C1BE2237-2C82-40E6-AC0A-EB6CB02AA917}"/>
          </ac:spMkLst>
        </pc:spChg>
        <pc:graphicFrameChg chg="add mod modGraphic">
          <ac:chgData name="寺島 有紀" userId="cfde80d7f18a818d" providerId="LiveId" clId="{11B897BD-265F-4FED-8724-6108579DF18A}" dt="2022-04-13T05:57:55.035" v="1966" actId="14100"/>
          <ac:graphicFrameMkLst>
            <pc:docMk/>
            <pc:sldMk cId="3289032409" sldId="258"/>
            <ac:graphicFrameMk id="4" creationId="{0A20089B-17DD-449C-B356-24192200F720}"/>
          </ac:graphicFrameMkLst>
        </pc:graphicFrameChg>
        <pc:picChg chg="add del">
          <ac:chgData name="寺島 有紀" userId="cfde80d7f18a818d" providerId="LiveId" clId="{11B897BD-265F-4FED-8724-6108579DF18A}" dt="2022-04-13T05:46:54.896" v="1905" actId="478"/>
          <ac:picMkLst>
            <pc:docMk/>
            <pc:sldMk cId="3289032409" sldId="258"/>
            <ac:picMk id="5" creationId="{37EE6C81-3BC2-4890-BECE-1FAD7605133C}"/>
          </ac:picMkLst>
        </pc:picChg>
        <pc:picChg chg="add del">
          <ac:chgData name="寺島 有紀" userId="cfde80d7f18a818d" providerId="LiveId" clId="{11B897BD-265F-4FED-8724-6108579DF18A}" dt="2022-04-13T05:47:07.023" v="1909" actId="478"/>
          <ac:picMkLst>
            <pc:docMk/>
            <pc:sldMk cId="3289032409" sldId="258"/>
            <ac:picMk id="6" creationId="{2E53A862-3414-461E-934C-AB115D23773A}"/>
          </ac:picMkLst>
        </pc:picChg>
      </pc:sldChg>
      <pc:sldChg chg="addSp delSp modSp new mod">
        <pc:chgData name="寺島 有紀" userId="cfde80d7f18a818d" providerId="LiveId" clId="{11B897BD-265F-4FED-8724-6108579DF18A}" dt="2022-04-13T05:59:16.053" v="1992" actId="20577"/>
        <pc:sldMkLst>
          <pc:docMk/>
          <pc:sldMk cId="983098224" sldId="259"/>
        </pc:sldMkLst>
        <pc:spChg chg="del">
          <ac:chgData name="寺島 有紀" userId="cfde80d7f18a818d" providerId="LiveId" clId="{11B897BD-265F-4FED-8724-6108579DF18A}" dt="2022-04-13T05:57:25.415" v="1960" actId="478"/>
          <ac:spMkLst>
            <pc:docMk/>
            <pc:sldMk cId="983098224" sldId="259"/>
            <ac:spMk id="2" creationId="{FF1CDF9E-B6BA-45EA-A588-717D4F0F55F2}"/>
          </ac:spMkLst>
        </pc:spChg>
        <pc:spChg chg="del">
          <ac:chgData name="寺島 有紀" userId="cfde80d7f18a818d" providerId="LiveId" clId="{11B897BD-265F-4FED-8724-6108579DF18A}" dt="2022-04-13T05:57:23.383" v="1959" actId="478"/>
          <ac:spMkLst>
            <pc:docMk/>
            <pc:sldMk cId="983098224" sldId="259"/>
            <ac:spMk id="3" creationId="{362DDFDE-E36B-4CE4-953E-AAE9F35211D8}"/>
          </ac:spMkLst>
        </pc:spChg>
        <pc:graphicFrameChg chg="add mod modGraphic">
          <ac:chgData name="寺島 有紀" userId="cfde80d7f18a818d" providerId="LiveId" clId="{11B897BD-265F-4FED-8724-6108579DF18A}" dt="2022-04-13T05:59:16.053" v="1992" actId="20577"/>
          <ac:graphicFrameMkLst>
            <pc:docMk/>
            <pc:sldMk cId="983098224" sldId="259"/>
            <ac:graphicFrameMk id="4" creationId="{84F1F36E-A964-44E6-83AE-E5CA41F60AE2}"/>
          </ac:graphicFrameMkLst>
        </pc:graphicFrameChg>
      </pc:sldChg>
      <pc:sldChg chg="add del">
        <pc:chgData name="寺島 有紀" userId="cfde80d7f18a818d" providerId="LiveId" clId="{11B897BD-265F-4FED-8724-6108579DF18A}" dt="2022-04-13T05:46:52.413" v="1903"/>
        <pc:sldMkLst>
          <pc:docMk/>
          <pc:sldMk cId="1736226845" sldId="259"/>
        </pc:sldMkLst>
      </pc:sldChg>
      <pc:sldChg chg="add del">
        <pc:chgData name="寺島 有紀" userId="cfde80d7f18a818d" providerId="LiveId" clId="{11B897BD-265F-4FED-8724-6108579DF18A}" dt="2022-04-13T05:47:05.389" v="1907"/>
        <pc:sldMkLst>
          <pc:docMk/>
          <pc:sldMk cId="3206093828" sldId="259"/>
        </pc:sldMkLst>
      </pc:sldChg>
      <pc:sldChg chg="addSp delSp modSp new mod ord">
        <pc:chgData name="寺島 有紀" userId="cfde80d7f18a818d" providerId="LiveId" clId="{11B897BD-265F-4FED-8724-6108579DF18A}" dt="2022-04-14T07:36:38.048" v="16817"/>
        <pc:sldMkLst>
          <pc:docMk/>
          <pc:sldMk cId="329874815" sldId="260"/>
        </pc:sldMkLst>
        <pc:spChg chg="del">
          <ac:chgData name="寺島 有紀" userId="cfde80d7f18a818d" providerId="LiveId" clId="{11B897BD-265F-4FED-8724-6108579DF18A}" dt="2022-04-13T06:16:50.861" v="2274" actId="478"/>
          <ac:spMkLst>
            <pc:docMk/>
            <pc:sldMk cId="329874815" sldId="260"/>
            <ac:spMk id="2" creationId="{63A9FEF9-D5FA-432F-8DEE-787C90021434}"/>
          </ac:spMkLst>
        </pc:spChg>
        <pc:spChg chg="del">
          <ac:chgData name="寺島 有紀" userId="cfde80d7f18a818d" providerId="LiveId" clId="{11B897BD-265F-4FED-8724-6108579DF18A}" dt="2022-04-13T06:16:49.907" v="2273" actId="478"/>
          <ac:spMkLst>
            <pc:docMk/>
            <pc:sldMk cId="329874815" sldId="260"/>
            <ac:spMk id="3" creationId="{721EC35F-F3F9-480E-8C52-33186786F32A}"/>
          </ac:spMkLst>
        </pc:spChg>
        <pc:spChg chg="add mod">
          <ac:chgData name="寺島 有紀" userId="cfde80d7f18a818d" providerId="LiveId" clId="{11B897BD-265F-4FED-8724-6108579DF18A}" dt="2022-04-14T05:52:46.290" v="14291" actId="6549"/>
          <ac:spMkLst>
            <pc:docMk/>
            <pc:sldMk cId="329874815" sldId="260"/>
            <ac:spMk id="4" creationId="{15ED303F-057F-44BA-9387-428753FBE522}"/>
          </ac:spMkLst>
        </pc:spChg>
        <pc:graphicFrameChg chg="add mod modGraphic">
          <ac:chgData name="寺島 有紀" userId="cfde80d7f18a818d" providerId="LiveId" clId="{11B897BD-265F-4FED-8724-6108579DF18A}" dt="2022-04-14T04:33:46.789" v="13074" actId="6549"/>
          <ac:graphicFrameMkLst>
            <pc:docMk/>
            <pc:sldMk cId="329874815" sldId="260"/>
            <ac:graphicFrameMk id="5" creationId="{CA9FE1FF-5DF1-4A2D-BA11-A27EEA9D4CD9}"/>
          </ac:graphicFrameMkLst>
        </pc:graphicFrameChg>
      </pc:sldChg>
      <pc:sldChg chg="addSp delSp modSp new mod">
        <pc:chgData name="寺島 有紀" userId="cfde80d7f18a818d" providerId="LiveId" clId="{11B897BD-265F-4FED-8724-6108579DF18A}" dt="2022-04-13T06:27:54.681" v="3437" actId="14100"/>
        <pc:sldMkLst>
          <pc:docMk/>
          <pc:sldMk cId="2822546034" sldId="261"/>
        </pc:sldMkLst>
        <pc:spChg chg="del">
          <ac:chgData name="寺島 有紀" userId="cfde80d7f18a818d" providerId="LiveId" clId="{11B897BD-265F-4FED-8724-6108579DF18A}" dt="2022-04-13T06:20:58.562" v="2544" actId="478"/>
          <ac:spMkLst>
            <pc:docMk/>
            <pc:sldMk cId="2822546034" sldId="261"/>
            <ac:spMk id="2" creationId="{08EE9CC0-6EBB-440C-BB05-820F85CF7F43}"/>
          </ac:spMkLst>
        </pc:spChg>
        <pc:spChg chg="del">
          <ac:chgData name="寺島 有紀" userId="cfde80d7f18a818d" providerId="LiveId" clId="{11B897BD-265F-4FED-8724-6108579DF18A}" dt="2022-04-13T06:20:58.035" v="2543" actId="478"/>
          <ac:spMkLst>
            <pc:docMk/>
            <pc:sldMk cId="2822546034" sldId="261"/>
            <ac:spMk id="3" creationId="{AFB24D0B-B8C4-49E2-AB44-8AD56D366C3B}"/>
          </ac:spMkLst>
        </pc:spChg>
        <pc:spChg chg="add mod">
          <ac:chgData name="寺島 有紀" userId="cfde80d7f18a818d" providerId="LiveId" clId="{11B897BD-265F-4FED-8724-6108579DF18A}" dt="2022-04-13T06:23:50.741" v="2750" actId="6549"/>
          <ac:spMkLst>
            <pc:docMk/>
            <pc:sldMk cId="2822546034" sldId="261"/>
            <ac:spMk id="4" creationId="{5551A2E1-2A4F-42A9-AEBC-EF65E2709648}"/>
          </ac:spMkLst>
        </pc:spChg>
        <pc:spChg chg="add mod">
          <ac:chgData name="寺島 有紀" userId="cfde80d7f18a818d" providerId="LiveId" clId="{11B897BD-265F-4FED-8724-6108579DF18A}" dt="2022-04-13T06:23:29.520" v="2706" actId="1076"/>
          <ac:spMkLst>
            <pc:docMk/>
            <pc:sldMk cId="2822546034" sldId="261"/>
            <ac:spMk id="5" creationId="{7F4A110C-8B47-4F33-86FD-2A980AABF86D}"/>
          </ac:spMkLst>
        </pc:spChg>
        <pc:spChg chg="add mod">
          <ac:chgData name="寺島 有紀" userId="cfde80d7f18a818d" providerId="LiveId" clId="{11B897BD-265F-4FED-8724-6108579DF18A}" dt="2022-04-13T06:23:39.297" v="2711" actId="1076"/>
          <ac:spMkLst>
            <pc:docMk/>
            <pc:sldMk cId="2822546034" sldId="261"/>
            <ac:spMk id="6" creationId="{715E8AE1-56DE-475F-939C-071333A4D078}"/>
          </ac:spMkLst>
        </pc:spChg>
        <pc:spChg chg="add mod">
          <ac:chgData name="寺島 有紀" userId="cfde80d7f18a818d" providerId="LiveId" clId="{11B897BD-265F-4FED-8724-6108579DF18A}" dt="2022-04-13T06:23:42.224" v="2712" actId="1076"/>
          <ac:spMkLst>
            <pc:docMk/>
            <pc:sldMk cId="2822546034" sldId="261"/>
            <ac:spMk id="7" creationId="{418DC51A-F9EB-4CF8-A6AC-E4DCAC6DB04E}"/>
          </ac:spMkLst>
        </pc:spChg>
        <pc:spChg chg="add mod">
          <ac:chgData name="寺島 有紀" userId="cfde80d7f18a818d" providerId="LiveId" clId="{11B897BD-265F-4FED-8724-6108579DF18A}" dt="2022-04-13T06:24:14.839" v="2757" actId="1076"/>
          <ac:spMkLst>
            <pc:docMk/>
            <pc:sldMk cId="2822546034" sldId="261"/>
            <ac:spMk id="8" creationId="{0126C895-8D2B-4B3C-BBF2-4931B4612966}"/>
          </ac:spMkLst>
        </pc:spChg>
        <pc:spChg chg="add mod">
          <ac:chgData name="寺島 有紀" userId="cfde80d7f18a818d" providerId="LiveId" clId="{11B897BD-265F-4FED-8724-6108579DF18A}" dt="2022-04-13T06:25:36.624" v="2967" actId="1076"/>
          <ac:spMkLst>
            <pc:docMk/>
            <pc:sldMk cId="2822546034" sldId="261"/>
            <ac:spMk id="9" creationId="{12ABEA35-FB36-4683-85AB-EFDD62D05FE2}"/>
          </ac:spMkLst>
        </pc:spChg>
        <pc:spChg chg="add mod">
          <ac:chgData name="寺島 有紀" userId="cfde80d7f18a818d" providerId="LiveId" clId="{11B897BD-265F-4FED-8724-6108579DF18A}" dt="2022-04-13T06:25:38.320" v="2968" actId="1076"/>
          <ac:spMkLst>
            <pc:docMk/>
            <pc:sldMk cId="2822546034" sldId="261"/>
            <ac:spMk id="10" creationId="{BDFDB885-74C2-4E01-ABFF-E20268373DE8}"/>
          </ac:spMkLst>
        </pc:spChg>
        <pc:spChg chg="add mod">
          <ac:chgData name="寺島 有紀" userId="cfde80d7f18a818d" providerId="LiveId" clId="{11B897BD-265F-4FED-8724-6108579DF18A}" dt="2022-04-13T06:25:39.936" v="2969" actId="1076"/>
          <ac:spMkLst>
            <pc:docMk/>
            <pc:sldMk cId="2822546034" sldId="261"/>
            <ac:spMk id="11" creationId="{57BC29EB-2A63-4911-A3C6-7A2D071690A8}"/>
          </ac:spMkLst>
        </pc:spChg>
        <pc:spChg chg="add mod">
          <ac:chgData name="寺島 有紀" userId="cfde80d7f18a818d" providerId="LiveId" clId="{11B897BD-265F-4FED-8724-6108579DF18A}" dt="2022-04-13T06:27:54.681" v="3437" actId="14100"/>
          <ac:spMkLst>
            <pc:docMk/>
            <pc:sldMk cId="2822546034" sldId="261"/>
            <ac:spMk id="12" creationId="{F7216E28-DD0B-4E14-883C-F2D30AD9EF35}"/>
          </ac:spMkLst>
        </pc:spChg>
      </pc:sldChg>
      <pc:sldChg chg="addSp delSp modSp new del mod">
        <pc:chgData name="寺島 有紀" userId="cfde80d7f18a818d" providerId="LiveId" clId="{11B897BD-265F-4FED-8724-6108579DF18A}" dt="2022-04-14T07:40:39.451" v="16916" actId="2696"/>
        <pc:sldMkLst>
          <pc:docMk/>
          <pc:sldMk cId="866099396" sldId="262"/>
        </pc:sldMkLst>
        <pc:spChg chg="del">
          <ac:chgData name="寺島 有紀" userId="cfde80d7f18a818d" providerId="LiveId" clId="{11B897BD-265F-4FED-8724-6108579DF18A}" dt="2022-04-13T06:28:54.519" v="3440" actId="478"/>
          <ac:spMkLst>
            <pc:docMk/>
            <pc:sldMk cId="866099396" sldId="262"/>
            <ac:spMk id="2" creationId="{393F5DD4-324D-42AC-AE99-83890B3A606A}"/>
          </ac:spMkLst>
        </pc:spChg>
        <pc:spChg chg="del">
          <ac:chgData name="寺島 有紀" userId="cfde80d7f18a818d" providerId="LiveId" clId="{11B897BD-265F-4FED-8724-6108579DF18A}" dt="2022-04-13T06:28:53.995" v="3439" actId="478"/>
          <ac:spMkLst>
            <pc:docMk/>
            <pc:sldMk cId="866099396" sldId="262"/>
            <ac:spMk id="3" creationId="{02DF52DD-CBFB-482B-AEF2-5EE88B9F7080}"/>
          </ac:spMkLst>
        </pc:spChg>
        <pc:spChg chg="add mod">
          <ac:chgData name="寺島 有紀" userId="cfde80d7f18a818d" providerId="LiveId" clId="{11B897BD-265F-4FED-8724-6108579DF18A}" dt="2022-04-13T06:29:15.457" v="3528" actId="20577"/>
          <ac:spMkLst>
            <pc:docMk/>
            <pc:sldMk cId="866099396" sldId="262"/>
            <ac:spMk id="4" creationId="{DF62B857-5AAE-4577-BA62-AF74845F42E5}"/>
          </ac:spMkLst>
        </pc:spChg>
        <pc:spChg chg="add mod">
          <ac:chgData name="寺島 有紀" userId="cfde80d7f18a818d" providerId="LiveId" clId="{11B897BD-265F-4FED-8724-6108579DF18A}" dt="2022-04-13T06:35:20.912" v="4608" actId="1076"/>
          <ac:spMkLst>
            <pc:docMk/>
            <pc:sldMk cId="866099396" sldId="262"/>
            <ac:spMk id="5" creationId="{8D7163A6-DFFE-437E-8DB5-A05BF6AF8ADB}"/>
          </ac:spMkLst>
        </pc:spChg>
        <pc:spChg chg="add mod">
          <ac:chgData name="寺島 有紀" userId="cfde80d7f18a818d" providerId="LiveId" clId="{11B897BD-265F-4FED-8724-6108579DF18A}" dt="2022-04-13T06:35:46.388" v="4620" actId="14100"/>
          <ac:spMkLst>
            <pc:docMk/>
            <pc:sldMk cId="866099396" sldId="262"/>
            <ac:spMk id="6" creationId="{2C969BF4-EDC5-4A81-A4A9-79D3B2423C2A}"/>
          </ac:spMkLst>
        </pc:spChg>
        <pc:spChg chg="add mod">
          <ac:chgData name="寺島 有紀" userId="cfde80d7f18a818d" providerId="LiveId" clId="{11B897BD-265F-4FED-8724-6108579DF18A}" dt="2022-04-13T06:35:49.395" v="4622" actId="1076"/>
          <ac:spMkLst>
            <pc:docMk/>
            <pc:sldMk cId="866099396" sldId="262"/>
            <ac:spMk id="7" creationId="{96954A37-F655-4F5F-8AB7-EE5FE09468EC}"/>
          </ac:spMkLst>
        </pc:spChg>
        <pc:spChg chg="add mod">
          <ac:chgData name="寺島 有紀" userId="cfde80d7f18a818d" providerId="LiveId" clId="{11B897BD-265F-4FED-8724-6108579DF18A}" dt="2022-04-13T06:35:22.056" v="4609" actId="1076"/>
          <ac:spMkLst>
            <pc:docMk/>
            <pc:sldMk cId="866099396" sldId="262"/>
            <ac:spMk id="8" creationId="{E9AF8249-8094-4C4C-ACF0-8B73A01005F9}"/>
          </ac:spMkLst>
        </pc:spChg>
        <pc:spChg chg="add mod">
          <ac:chgData name="寺島 有紀" userId="cfde80d7f18a818d" providerId="LiveId" clId="{11B897BD-265F-4FED-8724-6108579DF18A}" dt="2022-04-13T06:35:31.807" v="4614" actId="1076"/>
          <ac:spMkLst>
            <pc:docMk/>
            <pc:sldMk cId="866099396" sldId="262"/>
            <ac:spMk id="9" creationId="{AE77109D-B443-4559-975D-79DFECB16FA2}"/>
          </ac:spMkLst>
        </pc:spChg>
        <pc:spChg chg="add mod">
          <ac:chgData name="寺島 有紀" userId="cfde80d7f18a818d" providerId="LiveId" clId="{11B897BD-265F-4FED-8724-6108579DF18A}" dt="2022-04-13T06:35:54.344" v="4624" actId="1076"/>
          <ac:spMkLst>
            <pc:docMk/>
            <pc:sldMk cId="866099396" sldId="262"/>
            <ac:spMk id="10" creationId="{2279873D-EBA1-4016-BA03-1E76EE8741CB}"/>
          </ac:spMkLst>
        </pc:spChg>
        <pc:spChg chg="add mod">
          <ac:chgData name="寺島 有紀" userId="cfde80d7f18a818d" providerId="LiveId" clId="{11B897BD-265F-4FED-8724-6108579DF18A}" dt="2022-04-14T05:24:34.034" v="13277" actId="1076"/>
          <ac:spMkLst>
            <pc:docMk/>
            <pc:sldMk cId="866099396" sldId="262"/>
            <ac:spMk id="11" creationId="{74495928-6A97-4573-B785-03A7DBF5F0E6}"/>
          </ac:spMkLst>
        </pc:spChg>
      </pc:sldChg>
      <pc:sldChg chg="add">
        <pc:chgData name="寺島 有紀" userId="cfde80d7f18a818d" providerId="LiveId" clId="{11B897BD-265F-4FED-8724-6108579DF18A}" dt="2022-04-14T07:40:44.750" v="16917"/>
        <pc:sldMkLst>
          <pc:docMk/>
          <pc:sldMk cId="2319961750" sldId="262"/>
        </pc:sldMkLst>
      </pc:sldChg>
      <pc:sldChg chg="addSp delSp modSp new del mod">
        <pc:chgData name="寺島 有紀" userId="cfde80d7f18a818d" providerId="LiveId" clId="{11B897BD-265F-4FED-8724-6108579DF18A}" dt="2022-04-14T07:40:39.451" v="16916" actId="2696"/>
        <pc:sldMkLst>
          <pc:docMk/>
          <pc:sldMk cId="1612744470" sldId="263"/>
        </pc:sldMkLst>
        <pc:spChg chg="del">
          <ac:chgData name="寺島 有紀" userId="cfde80d7f18a818d" providerId="LiveId" clId="{11B897BD-265F-4FED-8724-6108579DF18A}" dt="2022-04-13T06:38:28.345" v="4974" actId="478"/>
          <ac:spMkLst>
            <pc:docMk/>
            <pc:sldMk cId="1612744470" sldId="263"/>
            <ac:spMk id="2" creationId="{A91E02A9-CFBB-4E96-85ED-AE18EE1D70FD}"/>
          </ac:spMkLst>
        </pc:spChg>
        <pc:spChg chg="del">
          <ac:chgData name="寺島 有紀" userId="cfde80d7f18a818d" providerId="LiveId" clId="{11B897BD-265F-4FED-8724-6108579DF18A}" dt="2022-04-13T06:38:27.769" v="4973" actId="478"/>
          <ac:spMkLst>
            <pc:docMk/>
            <pc:sldMk cId="1612744470" sldId="263"/>
            <ac:spMk id="3" creationId="{FA91D4C3-9A48-43C3-B58F-21E788ED0AAF}"/>
          </ac:spMkLst>
        </pc:spChg>
        <pc:spChg chg="add mod">
          <ac:chgData name="寺島 有紀" userId="cfde80d7f18a818d" providerId="LiveId" clId="{11B897BD-265F-4FED-8724-6108579DF18A}" dt="2022-04-13T06:38:42.998" v="5028" actId="20577"/>
          <ac:spMkLst>
            <pc:docMk/>
            <pc:sldMk cId="1612744470" sldId="263"/>
            <ac:spMk id="4" creationId="{F29195AE-BEF5-40D0-A114-6A12AB13172C}"/>
          </ac:spMkLst>
        </pc:spChg>
        <pc:spChg chg="add mod">
          <ac:chgData name="寺島 有紀" userId="cfde80d7f18a818d" providerId="LiveId" clId="{11B897BD-265F-4FED-8724-6108579DF18A}" dt="2022-04-13T06:39:31.815" v="5235" actId="20577"/>
          <ac:spMkLst>
            <pc:docMk/>
            <pc:sldMk cId="1612744470" sldId="263"/>
            <ac:spMk id="5" creationId="{5E651CB1-5679-4DA9-9C5F-4B0699208B31}"/>
          </ac:spMkLst>
        </pc:spChg>
        <pc:spChg chg="add mod">
          <ac:chgData name="寺島 有紀" userId="cfde80d7f18a818d" providerId="LiveId" clId="{11B897BD-265F-4FED-8724-6108579DF18A}" dt="2022-04-13T06:40:42.734" v="5236"/>
          <ac:spMkLst>
            <pc:docMk/>
            <pc:sldMk cId="1612744470" sldId="263"/>
            <ac:spMk id="6" creationId="{8CBE5F4C-883C-41D9-87D7-4F08133D19E9}"/>
          </ac:spMkLst>
        </pc:spChg>
        <pc:spChg chg="add mod">
          <ac:chgData name="寺島 有紀" userId="cfde80d7f18a818d" providerId="LiveId" clId="{11B897BD-265F-4FED-8724-6108579DF18A}" dt="2022-04-13T06:40:42.734" v="5236"/>
          <ac:spMkLst>
            <pc:docMk/>
            <pc:sldMk cId="1612744470" sldId="263"/>
            <ac:spMk id="7" creationId="{8F070784-C44F-463A-8AC0-4C7BD0B209A6}"/>
          </ac:spMkLst>
        </pc:spChg>
        <pc:spChg chg="add mod">
          <ac:chgData name="寺島 有紀" userId="cfde80d7f18a818d" providerId="LiveId" clId="{11B897BD-265F-4FED-8724-6108579DF18A}" dt="2022-04-13T06:41:51.236" v="5532" actId="20577"/>
          <ac:spMkLst>
            <pc:docMk/>
            <pc:sldMk cId="1612744470" sldId="263"/>
            <ac:spMk id="8" creationId="{28E5D7BE-E908-474E-9056-FC770EE5436B}"/>
          </ac:spMkLst>
        </pc:spChg>
        <pc:spChg chg="add mod">
          <ac:chgData name="寺島 有紀" userId="cfde80d7f18a818d" providerId="LiveId" clId="{11B897BD-265F-4FED-8724-6108579DF18A}" dt="2022-04-13T06:41:35.452" v="5500" actId="20577"/>
          <ac:spMkLst>
            <pc:docMk/>
            <pc:sldMk cId="1612744470" sldId="263"/>
            <ac:spMk id="9" creationId="{B2231A0B-0C35-424E-9724-E2469E2C9D68}"/>
          </ac:spMkLst>
        </pc:spChg>
        <pc:spChg chg="add mod">
          <ac:chgData name="寺島 有紀" userId="cfde80d7f18a818d" providerId="LiveId" clId="{11B897BD-265F-4FED-8724-6108579DF18A}" dt="2022-04-13T06:41:56.679" v="5533"/>
          <ac:spMkLst>
            <pc:docMk/>
            <pc:sldMk cId="1612744470" sldId="263"/>
            <ac:spMk id="10" creationId="{1E7135B4-54AE-4646-A8A5-C1C07CB78DAF}"/>
          </ac:spMkLst>
        </pc:spChg>
      </pc:sldChg>
      <pc:sldChg chg="add">
        <pc:chgData name="寺島 有紀" userId="cfde80d7f18a818d" providerId="LiveId" clId="{11B897BD-265F-4FED-8724-6108579DF18A}" dt="2022-04-14T07:40:44.750" v="16917"/>
        <pc:sldMkLst>
          <pc:docMk/>
          <pc:sldMk cId="1840432523" sldId="263"/>
        </pc:sldMkLst>
      </pc:sldChg>
      <pc:sldChg chg="addSp delSp modSp new mod">
        <pc:chgData name="寺島 有紀" userId="cfde80d7f18a818d" providerId="LiveId" clId="{11B897BD-265F-4FED-8724-6108579DF18A}" dt="2022-04-14T08:26:28.230" v="19507" actId="1076"/>
        <pc:sldMkLst>
          <pc:docMk/>
          <pc:sldMk cId="667431575" sldId="264"/>
        </pc:sldMkLst>
        <pc:spChg chg="add del mod">
          <ac:chgData name="寺島 有紀" userId="cfde80d7f18a818d" providerId="LiveId" clId="{11B897BD-265F-4FED-8724-6108579DF18A}" dt="2022-04-14T08:21:16.973" v="19262" actId="478"/>
          <ac:spMkLst>
            <pc:docMk/>
            <pc:sldMk cId="667431575" sldId="264"/>
            <ac:spMk id="2" creationId="{12C3B0D9-0716-49D3-A6D1-4C8033999B2F}"/>
          </ac:spMkLst>
        </pc:spChg>
        <pc:spChg chg="del">
          <ac:chgData name="寺島 有紀" userId="cfde80d7f18a818d" providerId="LiveId" clId="{11B897BD-265F-4FED-8724-6108579DF18A}" dt="2022-04-13T06:45:49.465" v="5613" actId="478"/>
          <ac:spMkLst>
            <pc:docMk/>
            <pc:sldMk cId="667431575" sldId="264"/>
            <ac:spMk id="2" creationId="{8069F0F0-6C18-4515-ABBC-8EB53F0D7EF3}"/>
          </ac:spMkLst>
        </pc:spChg>
        <pc:spChg chg="del">
          <ac:chgData name="寺島 有紀" userId="cfde80d7f18a818d" providerId="LiveId" clId="{11B897BD-265F-4FED-8724-6108579DF18A}" dt="2022-04-13T06:45:48.916" v="5612" actId="478"/>
          <ac:spMkLst>
            <pc:docMk/>
            <pc:sldMk cId="667431575" sldId="264"/>
            <ac:spMk id="3" creationId="{0F71666E-3FC9-41F8-BEF2-DA174641CD28}"/>
          </ac:spMkLst>
        </pc:spChg>
        <pc:spChg chg="add mod">
          <ac:chgData name="寺島 有紀" userId="cfde80d7f18a818d" providerId="LiveId" clId="{11B897BD-265F-4FED-8724-6108579DF18A}" dt="2022-04-14T08:26:28.230" v="19507" actId="1076"/>
          <ac:spMkLst>
            <pc:docMk/>
            <pc:sldMk cId="667431575" sldId="264"/>
            <ac:spMk id="3" creationId="{B3CA17E3-53A2-4C93-A70D-5576DA800A77}"/>
          </ac:spMkLst>
        </pc:spChg>
        <pc:spChg chg="add del mod">
          <ac:chgData name="寺島 有紀" userId="cfde80d7f18a818d" providerId="LiveId" clId="{11B897BD-265F-4FED-8724-6108579DF18A}" dt="2022-04-13T06:52:35.275" v="5762"/>
          <ac:spMkLst>
            <pc:docMk/>
            <pc:sldMk cId="667431575" sldId="264"/>
            <ac:spMk id="4" creationId="{F5FD96D7-F806-49B5-BB6D-297E4EB30373}"/>
          </ac:spMkLst>
        </pc:spChg>
        <pc:spChg chg="add mod">
          <ac:chgData name="寺島 有紀" userId="cfde80d7f18a818d" providerId="LiveId" clId="{11B897BD-265F-4FED-8724-6108579DF18A}" dt="2022-04-14T04:18:32.716" v="12604" actId="6549"/>
          <ac:spMkLst>
            <pc:docMk/>
            <pc:sldMk cId="667431575" sldId="264"/>
            <ac:spMk id="5" creationId="{EF2FAC27-2BB8-4998-93FD-73CA0DD9A463}"/>
          </ac:spMkLst>
        </pc:spChg>
        <pc:spChg chg="add del mod">
          <ac:chgData name="寺島 有紀" userId="cfde80d7f18a818d" providerId="LiveId" clId="{11B897BD-265F-4FED-8724-6108579DF18A}" dt="2022-04-13T07:16:37.985" v="6312" actId="478"/>
          <ac:spMkLst>
            <pc:docMk/>
            <pc:sldMk cId="667431575" sldId="264"/>
            <ac:spMk id="6" creationId="{53053FBB-596C-42E6-8DF6-A5927FCAB0E4}"/>
          </ac:spMkLst>
        </pc:spChg>
        <pc:spChg chg="add mod">
          <ac:chgData name="寺島 有紀" userId="cfde80d7f18a818d" providerId="LiveId" clId="{11B897BD-265F-4FED-8724-6108579DF18A}" dt="2022-04-14T08:23:39.936" v="19309" actId="14100"/>
          <ac:spMkLst>
            <pc:docMk/>
            <pc:sldMk cId="667431575" sldId="264"/>
            <ac:spMk id="6" creationId="{C74BC8BE-8CE6-4027-98B3-B767312BF272}"/>
          </ac:spMkLst>
        </pc:spChg>
        <pc:spChg chg="add mod">
          <ac:chgData name="寺島 有紀" userId="cfde80d7f18a818d" providerId="LiveId" clId="{11B897BD-265F-4FED-8724-6108579DF18A}" dt="2022-04-14T08:26:20.188" v="19505" actId="14100"/>
          <ac:spMkLst>
            <pc:docMk/>
            <pc:sldMk cId="667431575" sldId="264"/>
            <ac:spMk id="7" creationId="{26D33F8A-5DFE-4B3A-AE5A-A60E80AF7503}"/>
          </ac:spMkLst>
        </pc:spChg>
        <pc:spChg chg="add del mod">
          <ac:chgData name="寺島 有紀" userId="cfde80d7f18a818d" providerId="LiveId" clId="{11B897BD-265F-4FED-8724-6108579DF18A}" dt="2022-04-13T07:16:37.985" v="6312" actId="478"/>
          <ac:spMkLst>
            <pc:docMk/>
            <pc:sldMk cId="667431575" sldId="264"/>
            <ac:spMk id="7" creationId="{3699592C-B812-496D-A508-DF07AE2D51F0}"/>
          </ac:spMkLst>
        </pc:spChg>
        <pc:spChg chg="add del mod">
          <ac:chgData name="寺島 有紀" userId="cfde80d7f18a818d" providerId="LiveId" clId="{11B897BD-265F-4FED-8724-6108579DF18A}" dt="2022-04-13T07:11:10.095" v="6184" actId="478"/>
          <ac:spMkLst>
            <pc:docMk/>
            <pc:sldMk cId="667431575" sldId="264"/>
            <ac:spMk id="9" creationId="{3B2D52BE-4292-457C-B7A3-E1DD530492B5}"/>
          </ac:spMkLst>
        </pc:spChg>
        <pc:spChg chg="add del mod">
          <ac:chgData name="寺島 有紀" userId="cfde80d7f18a818d" providerId="LiveId" clId="{11B897BD-265F-4FED-8724-6108579DF18A}" dt="2022-04-13T07:11:10.996" v="6185" actId="478"/>
          <ac:spMkLst>
            <pc:docMk/>
            <pc:sldMk cId="667431575" sldId="264"/>
            <ac:spMk id="10" creationId="{BF3C0CFF-F709-4A3A-9509-1A5D25BF9ECD}"/>
          </ac:spMkLst>
        </pc:spChg>
        <pc:spChg chg="add del mod">
          <ac:chgData name="寺島 有紀" userId="cfde80d7f18a818d" providerId="LiveId" clId="{11B897BD-265F-4FED-8724-6108579DF18A}" dt="2022-04-13T07:11:11.852" v="6186" actId="478"/>
          <ac:spMkLst>
            <pc:docMk/>
            <pc:sldMk cId="667431575" sldId="264"/>
            <ac:spMk id="11" creationId="{09BB1396-382F-4417-9023-6D10B85C6B01}"/>
          </ac:spMkLst>
        </pc:spChg>
        <pc:spChg chg="add del mod">
          <ac:chgData name="寺島 有紀" userId="cfde80d7f18a818d" providerId="LiveId" clId="{11B897BD-265F-4FED-8724-6108579DF18A}" dt="2022-04-13T07:11:12.484" v="6187" actId="478"/>
          <ac:spMkLst>
            <pc:docMk/>
            <pc:sldMk cId="667431575" sldId="264"/>
            <ac:spMk id="12" creationId="{D95DF8EE-C371-41B9-B796-D4C4AC257B32}"/>
          </ac:spMkLst>
        </pc:spChg>
        <pc:spChg chg="add del mod">
          <ac:chgData name="寺島 有紀" userId="cfde80d7f18a818d" providerId="LiveId" clId="{11B897BD-265F-4FED-8724-6108579DF18A}" dt="2022-04-13T07:11:15.573" v="6189" actId="478"/>
          <ac:spMkLst>
            <pc:docMk/>
            <pc:sldMk cId="667431575" sldId="264"/>
            <ac:spMk id="13" creationId="{3F0E5677-7A3A-4A27-8D77-289B1BC61326}"/>
          </ac:spMkLst>
        </pc:spChg>
        <pc:spChg chg="add del mod">
          <ac:chgData name="寺島 有紀" userId="cfde80d7f18a818d" providerId="LiveId" clId="{11B897BD-265F-4FED-8724-6108579DF18A}" dt="2022-04-13T07:16:37.985" v="6312" actId="478"/>
          <ac:spMkLst>
            <pc:docMk/>
            <pc:sldMk cId="667431575" sldId="264"/>
            <ac:spMk id="15" creationId="{F941340E-CF1E-4A91-8261-98A31A918FC7}"/>
          </ac:spMkLst>
        </pc:spChg>
        <pc:spChg chg="add del mod">
          <ac:chgData name="寺島 有紀" userId="cfde80d7f18a818d" providerId="LiveId" clId="{11B897BD-265F-4FED-8724-6108579DF18A}" dt="2022-04-13T07:11:13.260" v="6188" actId="478"/>
          <ac:spMkLst>
            <pc:docMk/>
            <pc:sldMk cId="667431575" sldId="264"/>
            <ac:spMk id="17" creationId="{E9026958-EBC0-4926-BA23-0442117F49E3}"/>
          </ac:spMkLst>
        </pc:spChg>
        <pc:spChg chg="add del mod">
          <ac:chgData name="寺島 有紀" userId="cfde80d7f18a818d" providerId="LiveId" clId="{11B897BD-265F-4FED-8724-6108579DF18A}" dt="2022-04-13T07:11:15.573" v="6189" actId="478"/>
          <ac:spMkLst>
            <pc:docMk/>
            <pc:sldMk cId="667431575" sldId="264"/>
            <ac:spMk id="18" creationId="{527F8E3F-EF09-4B37-B7A5-DDD79574BE92}"/>
          </ac:spMkLst>
        </pc:spChg>
        <pc:spChg chg="add del mod">
          <ac:chgData name="寺島 有紀" userId="cfde80d7f18a818d" providerId="LiveId" clId="{11B897BD-265F-4FED-8724-6108579DF18A}" dt="2022-04-13T07:16:37.985" v="6312" actId="478"/>
          <ac:spMkLst>
            <pc:docMk/>
            <pc:sldMk cId="667431575" sldId="264"/>
            <ac:spMk id="19" creationId="{5C15D1F9-C337-48D1-B2D4-7A134ECF1134}"/>
          </ac:spMkLst>
        </pc:spChg>
        <pc:spChg chg="add del mod">
          <ac:chgData name="寺島 有紀" userId="cfde80d7f18a818d" providerId="LiveId" clId="{11B897BD-265F-4FED-8724-6108579DF18A}" dt="2022-04-13T07:11:15.573" v="6189" actId="478"/>
          <ac:spMkLst>
            <pc:docMk/>
            <pc:sldMk cId="667431575" sldId="264"/>
            <ac:spMk id="20" creationId="{02DD7B76-AC4E-442F-91B6-65C5AB46DCF9}"/>
          </ac:spMkLst>
        </pc:spChg>
        <pc:spChg chg="add del mod">
          <ac:chgData name="寺島 有紀" userId="cfde80d7f18a818d" providerId="LiveId" clId="{11B897BD-265F-4FED-8724-6108579DF18A}" dt="2022-04-13T07:11:15.573" v="6189" actId="478"/>
          <ac:spMkLst>
            <pc:docMk/>
            <pc:sldMk cId="667431575" sldId="264"/>
            <ac:spMk id="21" creationId="{A182E4B6-2805-49DF-B50B-EB7E0A768CD8}"/>
          </ac:spMkLst>
        </pc:spChg>
        <pc:spChg chg="add del mod">
          <ac:chgData name="寺島 有紀" userId="cfde80d7f18a818d" providerId="LiveId" clId="{11B897BD-265F-4FED-8724-6108579DF18A}" dt="2022-04-13T07:11:18.445" v="6190" actId="478"/>
          <ac:spMkLst>
            <pc:docMk/>
            <pc:sldMk cId="667431575" sldId="264"/>
            <ac:spMk id="22" creationId="{DEB5D46A-7540-4668-A759-D0B5A7CDFC44}"/>
          </ac:spMkLst>
        </pc:spChg>
        <pc:spChg chg="add del mod">
          <ac:chgData name="寺島 有紀" userId="cfde80d7f18a818d" providerId="LiveId" clId="{11B897BD-265F-4FED-8724-6108579DF18A}" dt="2022-04-13T07:11:18.445" v="6190" actId="478"/>
          <ac:spMkLst>
            <pc:docMk/>
            <pc:sldMk cId="667431575" sldId="264"/>
            <ac:spMk id="23" creationId="{17BF38EA-14C3-4A54-AAD9-8DD3385582BD}"/>
          </ac:spMkLst>
        </pc:spChg>
        <pc:spChg chg="add del mod">
          <ac:chgData name="寺島 有紀" userId="cfde80d7f18a818d" providerId="LiveId" clId="{11B897BD-265F-4FED-8724-6108579DF18A}" dt="2022-04-13T07:11:15.573" v="6189" actId="478"/>
          <ac:spMkLst>
            <pc:docMk/>
            <pc:sldMk cId="667431575" sldId="264"/>
            <ac:spMk id="24" creationId="{9D87A47D-0B3D-48A2-A933-141CED69BDF3}"/>
          </ac:spMkLst>
        </pc:spChg>
        <pc:spChg chg="add del mod">
          <ac:chgData name="寺島 有紀" userId="cfde80d7f18a818d" providerId="LiveId" clId="{11B897BD-265F-4FED-8724-6108579DF18A}" dt="2022-04-13T07:11:15.573" v="6189" actId="478"/>
          <ac:spMkLst>
            <pc:docMk/>
            <pc:sldMk cId="667431575" sldId="264"/>
            <ac:spMk id="25" creationId="{9ADACE29-E1C9-4675-B30F-7510B567E696}"/>
          </ac:spMkLst>
        </pc:spChg>
        <pc:spChg chg="add del mod">
          <ac:chgData name="寺島 有紀" userId="cfde80d7f18a818d" providerId="LiveId" clId="{11B897BD-265F-4FED-8724-6108579DF18A}" dt="2022-04-13T07:16:37.985" v="6312" actId="478"/>
          <ac:spMkLst>
            <pc:docMk/>
            <pc:sldMk cId="667431575" sldId="264"/>
            <ac:spMk id="27" creationId="{7B861B14-2D46-4017-83CA-E842637A708F}"/>
          </ac:spMkLst>
        </pc:spChg>
        <pc:spChg chg="add del mod">
          <ac:chgData name="寺島 有紀" userId="cfde80d7f18a818d" providerId="LiveId" clId="{11B897BD-265F-4FED-8724-6108579DF18A}" dt="2022-04-13T07:11:18.445" v="6190" actId="478"/>
          <ac:spMkLst>
            <pc:docMk/>
            <pc:sldMk cId="667431575" sldId="264"/>
            <ac:spMk id="29" creationId="{1B60659B-63E2-4EF3-B9B7-8815AFFDBE83}"/>
          </ac:spMkLst>
        </pc:spChg>
        <pc:spChg chg="add del mod">
          <ac:chgData name="寺島 有紀" userId="cfde80d7f18a818d" providerId="LiveId" clId="{11B897BD-265F-4FED-8724-6108579DF18A}" dt="2022-04-13T07:11:18.445" v="6190" actId="478"/>
          <ac:spMkLst>
            <pc:docMk/>
            <pc:sldMk cId="667431575" sldId="264"/>
            <ac:spMk id="30" creationId="{63295F8F-0C36-4F69-8930-C1785155F554}"/>
          </ac:spMkLst>
        </pc:spChg>
        <pc:spChg chg="add del mod">
          <ac:chgData name="寺島 有紀" userId="cfde80d7f18a818d" providerId="LiveId" clId="{11B897BD-265F-4FED-8724-6108579DF18A}" dt="2022-04-13T07:16:37.985" v="6312" actId="478"/>
          <ac:spMkLst>
            <pc:docMk/>
            <pc:sldMk cId="667431575" sldId="264"/>
            <ac:spMk id="31" creationId="{789F38BD-335E-44BB-B4CE-6997D8167415}"/>
          </ac:spMkLst>
        </pc:spChg>
        <pc:spChg chg="add del mod">
          <ac:chgData name="寺島 有紀" userId="cfde80d7f18a818d" providerId="LiveId" clId="{11B897BD-265F-4FED-8724-6108579DF18A}" dt="2022-04-13T07:16:37.985" v="6312" actId="478"/>
          <ac:spMkLst>
            <pc:docMk/>
            <pc:sldMk cId="667431575" sldId="264"/>
            <ac:spMk id="32" creationId="{090366C0-B145-4CB0-9B56-49F534DA23A5}"/>
          </ac:spMkLst>
        </pc:spChg>
        <pc:spChg chg="add del mod">
          <ac:chgData name="寺島 有紀" userId="cfde80d7f18a818d" providerId="LiveId" clId="{11B897BD-265F-4FED-8724-6108579DF18A}" dt="2022-04-13T07:16:37.985" v="6312" actId="478"/>
          <ac:spMkLst>
            <pc:docMk/>
            <pc:sldMk cId="667431575" sldId="264"/>
            <ac:spMk id="33" creationId="{FCF69614-B0C4-495F-B0A5-B4315EC5B58F}"/>
          </ac:spMkLst>
        </pc:spChg>
        <pc:spChg chg="add del">
          <ac:chgData name="寺島 有紀" userId="cfde80d7f18a818d" providerId="LiveId" clId="{11B897BD-265F-4FED-8724-6108579DF18A}" dt="2022-04-13T07:20:34.116" v="6525" actId="478"/>
          <ac:spMkLst>
            <pc:docMk/>
            <pc:sldMk cId="667431575" sldId="264"/>
            <ac:spMk id="35" creationId="{C121813B-DC23-4027-9EEB-2C6ACD5BA1FF}"/>
          </ac:spMkLst>
        </pc:spChg>
        <pc:graphicFrameChg chg="add mod modGraphic">
          <ac:chgData name="寺島 有紀" userId="cfde80d7f18a818d" providerId="LiveId" clId="{11B897BD-265F-4FED-8724-6108579DF18A}" dt="2022-04-14T08:23:35.778" v="19308" actId="14100"/>
          <ac:graphicFrameMkLst>
            <pc:docMk/>
            <pc:sldMk cId="667431575" sldId="264"/>
            <ac:graphicFrameMk id="34" creationId="{6DFAD074-C32B-433B-AF11-024D8D67AF01}"/>
          </ac:graphicFrameMkLst>
        </pc:graphicFrameChg>
        <pc:cxnChg chg="add del mod">
          <ac:chgData name="寺島 有紀" userId="cfde80d7f18a818d" providerId="LiveId" clId="{11B897BD-265F-4FED-8724-6108579DF18A}" dt="2022-04-13T07:16:37.985" v="6312" actId="478"/>
          <ac:cxnSpMkLst>
            <pc:docMk/>
            <pc:sldMk cId="667431575" sldId="264"/>
            <ac:cxnSpMk id="8" creationId="{8DDF3A87-7B87-47CF-AFAC-D0017D9DACCF}"/>
          </ac:cxnSpMkLst>
        </pc:cxnChg>
        <pc:cxnChg chg="add del mod">
          <ac:chgData name="寺島 有紀" userId="cfde80d7f18a818d" providerId="LiveId" clId="{11B897BD-265F-4FED-8724-6108579DF18A}" dt="2022-04-13T07:11:46.405" v="6194" actId="478"/>
          <ac:cxnSpMkLst>
            <pc:docMk/>
            <pc:sldMk cId="667431575" sldId="264"/>
            <ac:cxnSpMk id="14" creationId="{6494AB5B-AE0C-4C47-A631-93D2803790BE}"/>
          </ac:cxnSpMkLst>
        </pc:cxnChg>
        <pc:cxnChg chg="add del mod">
          <ac:chgData name="寺島 有紀" userId="cfde80d7f18a818d" providerId="LiveId" clId="{11B897BD-265F-4FED-8724-6108579DF18A}" dt="2022-04-13T07:16:37.985" v="6312" actId="478"/>
          <ac:cxnSpMkLst>
            <pc:docMk/>
            <pc:sldMk cId="667431575" sldId="264"/>
            <ac:cxnSpMk id="16" creationId="{4B893FFB-0659-4A7E-ADD0-DA3277D53E06}"/>
          </ac:cxnSpMkLst>
        </pc:cxnChg>
        <pc:cxnChg chg="add del mod">
          <ac:chgData name="寺島 有紀" userId="cfde80d7f18a818d" providerId="LiveId" clId="{11B897BD-265F-4FED-8724-6108579DF18A}" dt="2022-04-13T07:16:37.985" v="6312" actId="478"/>
          <ac:cxnSpMkLst>
            <pc:docMk/>
            <pc:sldMk cId="667431575" sldId="264"/>
            <ac:cxnSpMk id="26" creationId="{520487B6-E241-4A8B-8852-F644E00FA3B2}"/>
          </ac:cxnSpMkLst>
        </pc:cxnChg>
        <pc:cxnChg chg="add del mod">
          <ac:chgData name="寺島 有紀" userId="cfde80d7f18a818d" providerId="LiveId" clId="{11B897BD-265F-4FED-8724-6108579DF18A}" dt="2022-04-13T07:16:37.985" v="6312" actId="478"/>
          <ac:cxnSpMkLst>
            <pc:docMk/>
            <pc:sldMk cId="667431575" sldId="264"/>
            <ac:cxnSpMk id="28" creationId="{02CD5F58-F8E7-4DB1-A324-2DF39D4AFC80}"/>
          </ac:cxnSpMkLst>
        </pc:cxnChg>
      </pc:sldChg>
      <pc:sldChg chg="addSp delSp modSp new del mod">
        <pc:chgData name="寺島 有紀" userId="cfde80d7f18a818d" providerId="LiveId" clId="{11B897BD-265F-4FED-8724-6108579DF18A}" dt="2022-04-14T07:57:22.909" v="18424" actId="47"/>
        <pc:sldMkLst>
          <pc:docMk/>
          <pc:sldMk cId="1716586088" sldId="265"/>
        </pc:sldMkLst>
        <pc:spChg chg="del">
          <ac:chgData name="寺島 有紀" userId="cfde80d7f18a818d" providerId="LiveId" clId="{11B897BD-265F-4FED-8724-6108579DF18A}" dt="2022-04-13T07:01:25.692" v="5764" actId="478"/>
          <ac:spMkLst>
            <pc:docMk/>
            <pc:sldMk cId="1716586088" sldId="265"/>
            <ac:spMk id="2" creationId="{8DFBC7E3-29D9-4326-B72D-5E9D08D2595F}"/>
          </ac:spMkLst>
        </pc:spChg>
        <pc:spChg chg="del">
          <ac:chgData name="寺島 有紀" userId="cfde80d7f18a818d" providerId="LiveId" clId="{11B897BD-265F-4FED-8724-6108579DF18A}" dt="2022-04-13T07:01:26.238" v="5765" actId="478"/>
          <ac:spMkLst>
            <pc:docMk/>
            <pc:sldMk cId="1716586088" sldId="265"/>
            <ac:spMk id="3" creationId="{0F37D61D-AF0A-4A8E-A4BA-97F52BFAA90C}"/>
          </ac:spMkLst>
        </pc:spChg>
        <pc:spChg chg="add mod">
          <ac:chgData name="寺島 有紀" userId="cfde80d7f18a818d" providerId="LiveId" clId="{11B897BD-265F-4FED-8724-6108579DF18A}" dt="2022-04-13T07:04:10.815" v="5983" actId="20577"/>
          <ac:spMkLst>
            <pc:docMk/>
            <pc:sldMk cId="1716586088" sldId="265"/>
            <ac:spMk id="4" creationId="{27B4F2DE-9211-493A-B6AE-403E9C65F8A5}"/>
          </ac:spMkLst>
        </pc:spChg>
        <pc:spChg chg="add mod">
          <ac:chgData name="寺島 有紀" userId="cfde80d7f18a818d" providerId="LiveId" clId="{11B897BD-265F-4FED-8724-6108579DF18A}" dt="2022-04-13T07:06:02.549" v="6111" actId="14100"/>
          <ac:spMkLst>
            <pc:docMk/>
            <pc:sldMk cId="1716586088" sldId="265"/>
            <ac:spMk id="5" creationId="{94BA5028-CC7F-41A0-A6B6-4BC466A899C9}"/>
          </ac:spMkLst>
        </pc:spChg>
      </pc:sldChg>
      <pc:sldChg chg="addSp delSp modSp new mod">
        <pc:chgData name="寺島 有紀" userId="cfde80d7f18a818d" providerId="LiveId" clId="{11B897BD-265F-4FED-8724-6108579DF18A}" dt="2022-04-14T08:51:36.836" v="19762" actId="20577"/>
        <pc:sldMkLst>
          <pc:docMk/>
          <pc:sldMk cId="3560931924" sldId="266"/>
        </pc:sldMkLst>
        <pc:spChg chg="del">
          <ac:chgData name="寺島 有紀" userId="cfde80d7f18a818d" providerId="LiveId" clId="{11B897BD-265F-4FED-8724-6108579DF18A}" dt="2022-04-13T08:13:20.121" v="9013" actId="478"/>
          <ac:spMkLst>
            <pc:docMk/>
            <pc:sldMk cId="3560931924" sldId="266"/>
            <ac:spMk id="2" creationId="{7B53FBBD-F1B8-430C-BA84-9A6C891199C6}"/>
          </ac:spMkLst>
        </pc:spChg>
        <pc:spChg chg="add mod">
          <ac:chgData name="寺島 有紀" userId="cfde80d7f18a818d" providerId="LiveId" clId="{11B897BD-265F-4FED-8724-6108579DF18A}" dt="2022-04-14T08:51:36.836" v="19762" actId="20577"/>
          <ac:spMkLst>
            <pc:docMk/>
            <pc:sldMk cId="3560931924" sldId="266"/>
            <ac:spMk id="2" creationId="{CD43969B-5099-41DF-B270-C87EFDC76E35}"/>
          </ac:spMkLst>
        </pc:spChg>
        <pc:spChg chg="del">
          <ac:chgData name="寺島 有紀" userId="cfde80d7f18a818d" providerId="LiveId" clId="{11B897BD-265F-4FED-8724-6108579DF18A}" dt="2022-04-13T08:13:19.550" v="9012" actId="478"/>
          <ac:spMkLst>
            <pc:docMk/>
            <pc:sldMk cId="3560931924" sldId="266"/>
            <ac:spMk id="3" creationId="{DC443F2E-DFBC-4038-BBEE-9898D6EDC844}"/>
          </ac:spMkLst>
        </pc:spChg>
        <pc:spChg chg="add mod">
          <ac:chgData name="寺島 有紀" userId="cfde80d7f18a818d" providerId="LiveId" clId="{11B897BD-265F-4FED-8724-6108579DF18A}" dt="2022-04-13T08:14:13.705" v="9038" actId="20577"/>
          <ac:spMkLst>
            <pc:docMk/>
            <pc:sldMk cId="3560931924" sldId="266"/>
            <ac:spMk id="4" creationId="{F580CA27-5411-4A41-972C-2210B559851E}"/>
          </ac:spMkLst>
        </pc:spChg>
        <pc:spChg chg="add mod">
          <ac:chgData name="寺島 有紀" userId="cfde80d7f18a818d" providerId="LiveId" clId="{11B897BD-265F-4FED-8724-6108579DF18A}" dt="2022-04-14T08:24:06.896" v="19323" actId="14100"/>
          <ac:spMkLst>
            <pc:docMk/>
            <pc:sldMk cId="3560931924" sldId="266"/>
            <ac:spMk id="6" creationId="{1C608272-CBFC-4CBD-A30B-0DA91002D129}"/>
          </ac:spMkLst>
        </pc:spChg>
        <pc:spChg chg="add mod">
          <ac:chgData name="寺島 有紀" userId="cfde80d7f18a818d" providerId="LiveId" clId="{11B897BD-265F-4FED-8724-6108579DF18A}" dt="2022-04-14T08:24:14.735" v="19326" actId="14100"/>
          <ac:spMkLst>
            <pc:docMk/>
            <pc:sldMk cId="3560931924" sldId="266"/>
            <ac:spMk id="7" creationId="{AF171C39-70DD-4C76-9EF1-4D1922257649}"/>
          </ac:spMkLst>
        </pc:spChg>
        <pc:graphicFrameChg chg="add del modGraphic">
          <ac:chgData name="寺島 有紀" userId="cfde80d7f18a818d" providerId="LiveId" clId="{11B897BD-265F-4FED-8724-6108579DF18A}" dt="2022-04-14T02:59:47.495" v="11106" actId="478"/>
          <ac:graphicFrameMkLst>
            <pc:docMk/>
            <pc:sldMk cId="3560931924" sldId="266"/>
            <ac:graphicFrameMk id="3" creationId="{ED8B3C22-201B-4E82-B898-5365DB243AE3}"/>
          </ac:graphicFrameMkLst>
        </pc:graphicFrameChg>
        <pc:graphicFrameChg chg="add mod modGraphic">
          <ac:chgData name="寺島 有紀" userId="cfde80d7f18a818d" providerId="LiveId" clId="{11B897BD-265F-4FED-8724-6108579DF18A}" dt="2022-04-14T08:23:58.418" v="19321" actId="14734"/>
          <ac:graphicFrameMkLst>
            <pc:docMk/>
            <pc:sldMk cId="3560931924" sldId="266"/>
            <ac:graphicFrameMk id="5" creationId="{A7CF76F3-7DC1-45C7-A06C-E66260412E01}"/>
          </ac:graphicFrameMkLst>
        </pc:graphicFrameChg>
      </pc:sldChg>
      <pc:sldChg chg="addSp delSp modSp new mod">
        <pc:chgData name="寺島 有紀" userId="cfde80d7f18a818d" providerId="LiveId" clId="{11B897BD-265F-4FED-8724-6108579DF18A}" dt="2022-04-14T08:57:40.541" v="20367" actId="20577"/>
        <pc:sldMkLst>
          <pc:docMk/>
          <pc:sldMk cId="1233205871" sldId="267"/>
        </pc:sldMkLst>
        <pc:spChg chg="del">
          <ac:chgData name="寺島 有紀" userId="cfde80d7f18a818d" providerId="LiveId" clId="{11B897BD-265F-4FED-8724-6108579DF18A}" dt="2022-04-13T09:29:15.527" v="9070" actId="478"/>
          <ac:spMkLst>
            <pc:docMk/>
            <pc:sldMk cId="1233205871" sldId="267"/>
            <ac:spMk id="2" creationId="{196BDB8A-AE54-4F3F-A153-C3C2FA516DD2}"/>
          </ac:spMkLst>
        </pc:spChg>
        <pc:spChg chg="del">
          <ac:chgData name="寺島 有紀" userId="cfde80d7f18a818d" providerId="LiveId" clId="{11B897BD-265F-4FED-8724-6108579DF18A}" dt="2022-04-13T09:29:16.233" v="9071" actId="478"/>
          <ac:spMkLst>
            <pc:docMk/>
            <pc:sldMk cId="1233205871" sldId="267"/>
            <ac:spMk id="3" creationId="{F9E8F484-5A8B-4DD9-97EB-379F21E02D02}"/>
          </ac:spMkLst>
        </pc:spChg>
        <pc:spChg chg="add del mod">
          <ac:chgData name="寺島 有紀" userId="cfde80d7f18a818d" providerId="LiveId" clId="{11B897BD-265F-4FED-8724-6108579DF18A}" dt="2022-04-13T09:30:03.533" v="9125" actId="478"/>
          <ac:spMkLst>
            <pc:docMk/>
            <pc:sldMk cId="1233205871" sldId="267"/>
            <ac:spMk id="4" creationId="{3093533A-FBB7-46CD-9A51-29693D2F2D53}"/>
          </ac:spMkLst>
        </pc:spChg>
        <pc:spChg chg="add mod">
          <ac:chgData name="寺島 有紀" userId="cfde80d7f18a818d" providerId="LiveId" clId="{11B897BD-265F-4FED-8724-6108579DF18A}" dt="2022-04-14T02:13:01.853" v="9453" actId="20577"/>
          <ac:spMkLst>
            <pc:docMk/>
            <pc:sldMk cId="1233205871" sldId="267"/>
            <ac:spMk id="5" creationId="{F50F35A7-AFA2-4902-87FD-35CBD5F8AD89}"/>
          </ac:spMkLst>
        </pc:spChg>
        <pc:spChg chg="add mod">
          <ac:chgData name="寺島 有紀" userId="cfde80d7f18a818d" providerId="LiveId" clId="{11B897BD-265F-4FED-8724-6108579DF18A}" dt="2022-04-14T08:57:40.541" v="20367" actId="20577"/>
          <ac:spMkLst>
            <pc:docMk/>
            <pc:sldMk cId="1233205871" sldId="267"/>
            <ac:spMk id="6" creationId="{9AD5C664-D9F6-4850-BE89-290CBBA0519C}"/>
          </ac:spMkLst>
        </pc:spChg>
      </pc:sldChg>
      <pc:sldChg chg="addSp delSp modSp new del mod">
        <pc:chgData name="寺島 有紀" userId="cfde80d7f18a818d" providerId="LiveId" clId="{11B897BD-265F-4FED-8724-6108579DF18A}" dt="2022-04-14T08:01:40.021" v="18605" actId="47"/>
        <pc:sldMkLst>
          <pc:docMk/>
          <pc:sldMk cId="1753613540" sldId="268"/>
        </pc:sldMkLst>
        <pc:spChg chg="del">
          <ac:chgData name="寺島 有紀" userId="cfde80d7f18a818d" providerId="LiveId" clId="{11B897BD-265F-4FED-8724-6108579DF18A}" dt="2022-04-14T02:16:05.272" v="10052" actId="478"/>
          <ac:spMkLst>
            <pc:docMk/>
            <pc:sldMk cId="1753613540" sldId="268"/>
            <ac:spMk id="2" creationId="{34BDAABF-A819-4C00-A032-63926F849A93}"/>
          </ac:spMkLst>
        </pc:spChg>
        <pc:spChg chg="del">
          <ac:chgData name="寺島 有紀" userId="cfde80d7f18a818d" providerId="LiveId" clId="{11B897BD-265F-4FED-8724-6108579DF18A}" dt="2022-04-14T02:16:06.509" v="10053" actId="478"/>
          <ac:spMkLst>
            <pc:docMk/>
            <pc:sldMk cId="1753613540" sldId="268"/>
            <ac:spMk id="3" creationId="{86E65C23-71A9-4C1B-B548-A15CF2629EA8}"/>
          </ac:spMkLst>
        </pc:spChg>
        <pc:spChg chg="add mod">
          <ac:chgData name="寺島 有紀" userId="cfde80d7f18a818d" providerId="LiveId" clId="{11B897BD-265F-4FED-8724-6108579DF18A}" dt="2022-04-14T02:16:17.289" v="10067" actId="20577"/>
          <ac:spMkLst>
            <pc:docMk/>
            <pc:sldMk cId="1753613540" sldId="268"/>
            <ac:spMk id="4" creationId="{38ED5D04-57B3-4DD5-8A60-5F6A579C3A33}"/>
          </ac:spMkLst>
        </pc:spChg>
        <pc:spChg chg="add mod">
          <ac:chgData name="寺島 有紀" userId="cfde80d7f18a818d" providerId="LiveId" clId="{11B897BD-265F-4FED-8724-6108579DF18A}" dt="2022-04-14T02:17:07.080" v="10273" actId="20577"/>
          <ac:spMkLst>
            <pc:docMk/>
            <pc:sldMk cId="1753613540" sldId="268"/>
            <ac:spMk id="5" creationId="{19738F2A-2AC4-421C-A5FA-746F1E51C6BD}"/>
          </ac:spMkLst>
        </pc:spChg>
        <pc:spChg chg="add mod">
          <ac:chgData name="寺島 有紀" userId="cfde80d7f18a818d" providerId="LiveId" clId="{11B897BD-265F-4FED-8724-6108579DF18A}" dt="2022-04-14T02:18:37.795" v="10644" actId="20577"/>
          <ac:spMkLst>
            <pc:docMk/>
            <pc:sldMk cId="1753613540" sldId="268"/>
            <ac:spMk id="6" creationId="{4C09AFE2-590A-4911-868D-62B66CED50F6}"/>
          </ac:spMkLst>
        </pc:spChg>
        <pc:spChg chg="add mod">
          <ac:chgData name="寺島 有紀" userId="cfde80d7f18a818d" providerId="LiveId" clId="{11B897BD-265F-4FED-8724-6108579DF18A}" dt="2022-04-14T02:19:10.803" v="10726" actId="1076"/>
          <ac:spMkLst>
            <pc:docMk/>
            <pc:sldMk cId="1753613540" sldId="268"/>
            <ac:spMk id="7" creationId="{2A9A972D-6E89-4A37-84A4-24904FC64661}"/>
          </ac:spMkLst>
        </pc:spChg>
      </pc:sldChg>
      <pc:sldChg chg="addSp delSp modSp new mod">
        <pc:chgData name="寺島 有紀" userId="cfde80d7f18a818d" providerId="LiveId" clId="{11B897BD-265F-4FED-8724-6108579DF18A}" dt="2022-04-14T08:51:48.048" v="19765" actId="1076"/>
        <pc:sldMkLst>
          <pc:docMk/>
          <pc:sldMk cId="1562208074" sldId="269"/>
        </pc:sldMkLst>
        <pc:spChg chg="del">
          <ac:chgData name="寺島 有紀" userId="cfde80d7f18a818d" providerId="LiveId" clId="{11B897BD-265F-4FED-8724-6108579DF18A}" dt="2022-04-14T03:21:07.251" v="11693" actId="478"/>
          <ac:spMkLst>
            <pc:docMk/>
            <pc:sldMk cId="1562208074" sldId="269"/>
            <ac:spMk id="2" creationId="{9276BB3E-77A1-4227-840D-A03166E0B191}"/>
          </ac:spMkLst>
        </pc:spChg>
        <pc:spChg chg="del">
          <ac:chgData name="寺島 有紀" userId="cfde80d7f18a818d" providerId="LiveId" clId="{11B897BD-265F-4FED-8724-6108579DF18A}" dt="2022-04-14T03:21:08.474" v="11694" actId="478"/>
          <ac:spMkLst>
            <pc:docMk/>
            <pc:sldMk cId="1562208074" sldId="269"/>
            <ac:spMk id="3" creationId="{DEB34E6A-75FD-4852-93E8-22160B72258E}"/>
          </ac:spMkLst>
        </pc:spChg>
        <pc:spChg chg="add mod">
          <ac:chgData name="寺島 有紀" userId="cfde80d7f18a818d" providerId="LiveId" clId="{11B897BD-265F-4FED-8724-6108579DF18A}" dt="2022-04-14T04:01:49.787" v="12148" actId="20577"/>
          <ac:spMkLst>
            <pc:docMk/>
            <pc:sldMk cId="1562208074" sldId="269"/>
            <ac:spMk id="4" creationId="{260BBC7C-C68D-4DFA-8F28-A3287FB34DDE}"/>
          </ac:spMkLst>
        </pc:spChg>
        <pc:spChg chg="add mod">
          <ac:chgData name="寺島 有紀" userId="cfde80d7f18a818d" providerId="LiveId" clId="{11B897BD-265F-4FED-8724-6108579DF18A}" dt="2022-04-14T08:24:39.422" v="19337" actId="1076"/>
          <ac:spMkLst>
            <pc:docMk/>
            <pc:sldMk cId="1562208074" sldId="269"/>
            <ac:spMk id="6" creationId="{DF46A754-1FD0-4133-83CD-BC61D104C02C}"/>
          </ac:spMkLst>
        </pc:spChg>
        <pc:spChg chg="add mod">
          <ac:chgData name="寺島 有紀" userId="cfde80d7f18a818d" providerId="LiveId" clId="{11B897BD-265F-4FED-8724-6108579DF18A}" dt="2022-04-14T08:51:48.048" v="19765" actId="1076"/>
          <ac:spMkLst>
            <pc:docMk/>
            <pc:sldMk cId="1562208074" sldId="269"/>
            <ac:spMk id="7" creationId="{ECED61FF-F4B7-436C-946A-B771A3D5BF79}"/>
          </ac:spMkLst>
        </pc:spChg>
        <pc:graphicFrameChg chg="add mod modGraphic">
          <ac:chgData name="寺島 有紀" userId="cfde80d7f18a818d" providerId="LiveId" clId="{11B897BD-265F-4FED-8724-6108579DF18A}" dt="2022-04-14T08:24:47.943" v="19340" actId="20577"/>
          <ac:graphicFrameMkLst>
            <pc:docMk/>
            <pc:sldMk cId="1562208074" sldId="269"/>
            <ac:graphicFrameMk id="5" creationId="{409BE9F7-22C7-41CB-86DE-F2280D036414}"/>
          </ac:graphicFrameMkLst>
        </pc:graphicFrameChg>
      </pc:sldChg>
      <pc:sldChg chg="addSp delSp modSp new mod">
        <pc:chgData name="寺島 有紀" userId="cfde80d7f18a818d" providerId="LiveId" clId="{11B897BD-265F-4FED-8724-6108579DF18A}" dt="2022-04-14T08:54:23.036" v="20104" actId="1076"/>
        <pc:sldMkLst>
          <pc:docMk/>
          <pc:sldMk cId="458503062" sldId="270"/>
        </pc:sldMkLst>
        <pc:spChg chg="del">
          <ac:chgData name="寺島 有紀" userId="cfde80d7f18a818d" providerId="LiveId" clId="{11B897BD-265F-4FED-8724-6108579DF18A}" dt="2022-04-14T04:00:02.008" v="12100" actId="478"/>
          <ac:spMkLst>
            <pc:docMk/>
            <pc:sldMk cId="458503062" sldId="270"/>
            <ac:spMk id="2" creationId="{DECE2B59-EFCE-43D2-87EA-99149A082550}"/>
          </ac:spMkLst>
        </pc:spChg>
        <pc:spChg chg="del">
          <ac:chgData name="寺島 有紀" userId="cfde80d7f18a818d" providerId="LiveId" clId="{11B897BD-265F-4FED-8724-6108579DF18A}" dt="2022-04-14T04:00:01.024" v="12099" actId="478"/>
          <ac:spMkLst>
            <pc:docMk/>
            <pc:sldMk cId="458503062" sldId="270"/>
            <ac:spMk id="3" creationId="{E86ADA77-6DD4-448D-AE86-2000FD6614DC}"/>
          </ac:spMkLst>
        </pc:spChg>
        <pc:spChg chg="add mod">
          <ac:chgData name="寺島 有紀" userId="cfde80d7f18a818d" providerId="LiveId" clId="{11B897BD-265F-4FED-8724-6108579DF18A}" dt="2022-04-14T04:01:24.684" v="12133" actId="20577"/>
          <ac:spMkLst>
            <pc:docMk/>
            <pc:sldMk cId="458503062" sldId="270"/>
            <ac:spMk id="5" creationId="{A8C14B1E-18F6-40AC-9287-B184B8A8645C}"/>
          </ac:spMkLst>
        </pc:spChg>
        <pc:spChg chg="add mod">
          <ac:chgData name="寺島 有紀" userId="cfde80d7f18a818d" providerId="LiveId" clId="{11B897BD-265F-4FED-8724-6108579DF18A}" dt="2022-04-14T08:54:23.036" v="20104" actId="1076"/>
          <ac:spMkLst>
            <pc:docMk/>
            <pc:sldMk cId="458503062" sldId="270"/>
            <ac:spMk id="6" creationId="{8D2721BE-8363-4D58-8A17-DA9D2CBF616B}"/>
          </ac:spMkLst>
        </pc:spChg>
        <pc:graphicFrameChg chg="add mod modGraphic">
          <ac:chgData name="寺島 有紀" userId="cfde80d7f18a818d" providerId="LiveId" clId="{11B897BD-265F-4FED-8724-6108579DF18A}" dt="2022-04-14T08:54:19.977" v="20103" actId="14734"/>
          <ac:graphicFrameMkLst>
            <pc:docMk/>
            <pc:sldMk cId="458503062" sldId="270"/>
            <ac:graphicFrameMk id="4" creationId="{C6389F44-D098-414D-93AE-F80125D4E34E}"/>
          </ac:graphicFrameMkLst>
        </pc:graphicFrameChg>
      </pc:sldChg>
      <pc:sldChg chg="addSp delSp modSp new del mod">
        <pc:chgData name="寺島 有紀" userId="cfde80d7f18a818d" providerId="LiveId" clId="{11B897BD-265F-4FED-8724-6108579DF18A}" dt="2022-04-14T08:28:24.557" v="19512" actId="47"/>
        <pc:sldMkLst>
          <pc:docMk/>
          <pc:sldMk cId="3386835088" sldId="271"/>
        </pc:sldMkLst>
        <pc:spChg chg="del">
          <ac:chgData name="寺島 有紀" userId="cfde80d7f18a818d" providerId="LiveId" clId="{11B897BD-265F-4FED-8724-6108579DF18A}" dt="2022-04-14T04:28:31.697" v="12614" actId="478"/>
          <ac:spMkLst>
            <pc:docMk/>
            <pc:sldMk cId="3386835088" sldId="271"/>
            <ac:spMk id="2" creationId="{8E91A000-F584-455E-8A17-163D943E5B6D}"/>
          </ac:spMkLst>
        </pc:spChg>
        <pc:spChg chg="del">
          <ac:chgData name="寺島 有紀" userId="cfde80d7f18a818d" providerId="LiveId" clId="{11B897BD-265F-4FED-8724-6108579DF18A}" dt="2022-04-14T04:28:32.532" v="12615" actId="478"/>
          <ac:spMkLst>
            <pc:docMk/>
            <pc:sldMk cId="3386835088" sldId="271"/>
            <ac:spMk id="3" creationId="{59ED9626-9988-4230-BFC3-93DD1C056E3A}"/>
          </ac:spMkLst>
        </pc:spChg>
        <pc:spChg chg="add mod">
          <ac:chgData name="寺島 有紀" userId="cfde80d7f18a818d" providerId="LiveId" clId="{11B897BD-265F-4FED-8724-6108579DF18A}" dt="2022-04-14T04:28:48.667" v="12667" actId="20577"/>
          <ac:spMkLst>
            <pc:docMk/>
            <pc:sldMk cId="3386835088" sldId="271"/>
            <ac:spMk id="4" creationId="{916594B8-FAD2-49EF-B2C6-3C8117B2FA5D}"/>
          </ac:spMkLst>
        </pc:spChg>
        <pc:spChg chg="add mod">
          <ac:chgData name="寺島 有紀" userId="cfde80d7f18a818d" providerId="LiveId" clId="{11B897BD-265F-4FED-8724-6108579DF18A}" dt="2022-04-14T05:24:00.982" v="13274" actId="20577"/>
          <ac:spMkLst>
            <pc:docMk/>
            <pc:sldMk cId="3386835088" sldId="271"/>
            <ac:spMk id="5" creationId="{A317A62A-9BF1-436E-9F77-20E473F74D2A}"/>
          </ac:spMkLst>
        </pc:spChg>
      </pc:sldChg>
      <pc:sldChg chg="addSp delSp modSp new mod">
        <pc:chgData name="寺島 有紀" userId="cfde80d7f18a818d" providerId="LiveId" clId="{11B897BD-265F-4FED-8724-6108579DF18A}" dt="2022-04-14T07:55:18.296" v="18328" actId="20577"/>
        <pc:sldMkLst>
          <pc:docMk/>
          <pc:sldMk cId="1677920082" sldId="272"/>
        </pc:sldMkLst>
        <pc:spChg chg="del">
          <ac:chgData name="寺島 有紀" userId="cfde80d7f18a818d" providerId="LiveId" clId="{11B897BD-265F-4FED-8724-6108579DF18A}" dt="2022-04-14T05:23:31.935" v="13237" actId="478"/>
          <ac:spMkLst>
            <pc:docMk/>
            <pc:sldMk cId="1677920082" sldId="272"/>
            <ac:spMk id="2" creationId="{5BD3E044-F627-4A0C-976D-D6AE852672A4}"/>
          </ac:spMkLst>
        </pc:spChg>
        <pc:spChg chg="add mod">
          <ac:chgData name="寺島 有紀" userId="cfde80d7f18a818d" providerId="LiveId" clId="{11B897BD-265F-4FED-8724-6108579DF18A}" dt="2022-04-14T07:38:43.281" v="16877" actId="20577"/>
          <ac:spMkLst>
            <pc:docMk/>
            <pc:sldMk cId="1677920082" sldId="272"/>
            <ac:spMk id="2" creationId="{FF639553-4165-4112-AA2C-6D6859CA1DD7}"/>
          </ac:spMkLst>
        </pc:spChg>
        <pc:spChg chg="add mod">
          <ac:chgData name="寺島 有紀" userId="cfde80d7f18a818d" providerId="LiveId" clId="{11B897BD-265F-4FED-8724-6108579DF18A}" dt="2022-04-14T07:55:18.296" v="18328" actId="20577"/>
          <ac:spMkLst>
            <pc:docMk/>
            <pc:sldMk cId="1677920082" sldId="272"/>
            <ac:spMk id="3" creationId="{5A06DD4F-B5BC-4877-A672-C31080FEC37F}"/>
          </ac:spMkLst>
        </pc:spChg>
        <pc:spChg chg="del">
          <ac:chgData name="寺島 有紀" userId="cfde80d7f18a818d" providerId="LiveId" clId="{11B897BD-265F-4FED-8724-6108579DF18A}" dt="2022-04-14T05:23:32.661" v="13238" actId="478"/>
          <ac:spMkLst>
            <pc:docMk/>
            <pc:sldMk cId="1677920082" sldId="272"/>
            <ac:spMk id="3" creationId="{F39980F0-DA70-4A75-B0F4-B6768BE209B8}"/>
          </ac:spMkLst>
        </pc:spChg>
      </pc:sldChg>
      <pc:sldChg chg="addSp delSp modSp new del mod">
        <pc:chgData name="寺島 有紀" userId="cfde80d7f18a818d" providerId="LiveId" clId="{11B897BD-265F-4FED-8724-6108579DF18A}" dt="2022-04-14T08:01:44.839" v="18606" actId="2696"/>
        <pc:sldMkLst>
          <pc:docMk/>
          <pc:sldMk cId="556818923" sldId="273"/>
        </pc:sldMkLst>
        <pc:spChg chg="del">
          <ac:chgData name="寺島 有紀" userId="cfde80d7f18a818d" providerId="LiveId" clId="{11B897BD-265F-4FED-8724-6108579DF18A}" dt="2022-04-14T05:24:41.003" v="13279" actId="478"/>
          <ac:spMkLst>
            <pc:docMk/>
            <pc:sldMk cId="556818923" sldId="273"/>
            <ac:spMk id="2" creationId="{4A6E8006-0050-40A0-8A8A-87712325632D}"/>
          </ac:spMkLst>
        </pc:spChg>
        <pc:spChg chg="del">
          <ac:chgData name="寺島 有紀" userId="cfde80d7f18a818d" providerId="LiveId" clId="{11B897BD-265F-4FED-8724-6108579DF18A}" dt="2022-04-14T05:24:42.711" v="13280" actId="478"/>
          <ac:spMkLst>
            <pc:docMk/>
            <pc:sldMk cId="556818923" sldId="273"/>
            <ac:spMk id="3" creationId="{AD1E32B4-08F3-4A4D-9F6A-5C39771DE984}"/>
          </ac:spMkLst>
        </pc:spChg>
        <pc:spChg chg="add mod">
          <ac:chgData name="寺島 有紀" userId="cfde80d7f18a818d" providerId="LiveId" clId="{11B897BD-265F-4FED-8724-6108579DF18A}" dt="2022-04-14T05:25:14.032" v="13426" actId="20577"/>
          <ac:spMkLst>
            <pc:docMk/>
            <pc:sldMk cId="556818923" sldId="273"/>
            <ac:spMk id="4" creationId="{81D5DA72-0B53-441C-9BE7-7237F1D99ACC}"/>
          </ac:spMkLst>
        </pc:spChg>
        <pc:spChg chg="add mod">
          <ac:chgData name="寺島 有紀" userId="cfde80d7f18a818d" providerId="LiveId" clId="{11B897BD-265F-4FED-8724-6108579DF18A}" dt="2022-04-14T05:26:22.890" v="13685" actId="14100"/>
          <ac:spMkLst>
            <pc:docMk/>
            <pc:sldMk cId="556818923" sldId="273"/>
            <ac:spMk id="5" creationId="{56F775D9-98DA-4433-8015-D151356701D1}"/>
          </ac:spMkLst>
        </pc:spChg>
      </pc:sldChg>
      <pc:sldChg chg="add">
        <pc:chgData name="寺島 有紀" userId="cfde80d7f18a818d" providerId="LiveId" clId="{11B897BD-265F-4FED-8724-6108579DF18A}" dt="2022-04-14T08:01:52.647" v="18607"/>
        <pc:sldMkLst>
          <pc:docMk/>
          <pc:sldMk cId="3286161333" sldId="273"/>
        </pc:sldMkLst>
      </pc:sldChg>
      <pc:sldChg chg="addSp delSp modSp new mod">
        <pc:chgData name="寺島 有紀" userId="cfde80d7f18a818d" providerId="LiveId" clId="{11B897BD-265F-4FED-8724-6108579DF18A}" dt="2022-04-14T07:18:36.144" v="15967" actId="6549"/>
        <pc:sldMkLst>
          <pc:docMk/>
          <pc:sldMk cId="2505405432" sldId="274"/>
        </pc:sldMkLst>
        <pc:spChg chg="add mod">
          <ac:chgData name="寺島 有紀" userId="cfde80d7f18a818d" providerId="LiveId" clId="{11B897BD-265F-4FED-8724-6108579DF18A}" dt="2022-04-14T07:18:36.144" v="15967" actId="6549"/>
          <ac:spMkLst>
            <pc:docMk/>
            <pc:sldMk cId="2505405432" sldId="274"/>
            <ac:spMk id="2" creationId="{02F2D0E3-27C3-47D9-8C12-38684A7DB73D}"/>
          </ac:spMkLst>
        </pc:spChg>
        <pc:spChg chg="del">
          <ac:chgData name="寺島 有紀" userId="cfde80d7f18a818d" providerId="LiveId" clId="{11B897BD-265F-4FED-8724-6108579DF18A}" dt="2022-04-14T05:48:09.076" v="14169" actId="478"/>
          <ac:spMkLst>
            <pc:docMk/>
            <pc:sldMk cId="2505405432" sldId="274"/>
            <ac:spMk id="2" creationId="{7125F457-7364-4FB0-8879-85F67B76C7EE}"/>
          </ac:spMkLst>
        </pc:spChg>
        <pc:spChg chg="add mod">
          <ac:chgData name="寺島 有紀" userId="cfde80d7f18a818d" providerId="LiveId" clId="{11B897BD-265F-4FED-8724-6108579DF18A}" dt="2022-04-14T07:14:18.992" v="15631" actId="6549"/>
          <ac:spMkLst>
            <pc:docMk/>
            <pc:sldMk cId="2505405432" sldId="274"/>
            <ac:spMk id="3" creationId="{BD7C6798-A67A-42E3-A9F5-F396B79F8B9B}"/>
          </ac:spMkLst>
        </pc:spChg>
        <pc:spChg chg="del">
          <ac:chgData name="寺島 有紀" userId="cfde80d7f18a818d" providerId="LiveId" clId="{11B897BD-265F-4FED-8724-6108579DF18A}" dt="2022-04-14T05:48:08.538" v="14168" actId="478"/>
          <ac:spMkLst>
            <pc:docMk/>
            <pc:sldMk cId="2505405432" sldId="274"/>
            <ac:spMk id="3" creationId="{C3273F6F-EDBB-4DFF-841A-CA328E53220D}"/>
          </ac:spMkLst>
        </pc:spChg>
        <pc:spChg chg="add mod">
          <ac:chgData name="寺島 有紀" userId="cfde80d7f18a818d" providerId="LiveId" clId="{11B897BD-265F-4FED-8724-6108579DF18A}" dt="2022-04-14T06:41:45.447" v="14403" actId="20577"/>
          <ac:spMkLst>
            <pc:docMk/>
            <pc:sldMk cId="2505405432" sldId="274"/>
            <ac:spMk id="4" creationId="{3FC10923-1E43-4859-AED1-001AA8019F6D}"/>
          </ac:spMkLst>
        </pc:spChg>
        <pc:spChg chg="del mod topLvl">
          <ac:chgData name="寺島 有紀" userId="cfde80d7f18a818d" providerId="LiveId" clId="{11B897BD-265F-4FED-8724-6108579DF18A}" dt="2022-04-14T07:05:40.232" v="15201" actId="478"/>
          <ac:spMkLst>
            <pc:docMk/>
            <pc:sldMk cId="2505405432" sldId="274"/>
            <ac:spMk id="6" creationId="{EAD9F14B-0C30-4E09-BB31-815E26613E81}"/>
          </ac:spMkLst>
        </pc:spChg>
        <pc:spChg chg="mod">
          <ac:chgData name="寺島 有紀" userId="cfde80d7f18a818d" providerId="LiveId" clId="{11B897BD-265F-4FED-8724-6108579DF18A}" dt="2022-04-14T07:02:51.819" v="15171" actId="403"/>
          <ac:spMkLst>
            <pc:docMk/>
            <pc:sldMk cId="2505405432" sldId="274"/>
            <ac:spMk id="9" creationId="{14804E02-3166-491B-951F-466C60406511}"/>
          </ac:spMkLst>
        </pc:spChg>
        <pc:spChg chg="del mod">
          <ac:chgData name="寺島 有紀" userId="cfde80d7f18a818d" providerId="LiveId" clId="{11B897BD-265F-4FED-8724-6108579DF18A}" dt="2022-04-14T07:05:42.535" v="15202" actId="478"/>
          <ac:spMkLst>
            <pc:docMk/>
            <pc:sldMk cId="2505405432" sldId="274"/>
            <ac:spMk id="10" creationId="{81C823FF-4D85-4DCE-A4B3-011CD44970E0}"/>
          </ac:spMkLst>
        </pc:spChg>
        <pc:spChg chg="del mod">
          <ac:chgData name="寺島 有紀" userId="cfde80d7f18a818d" providerId="LiveId" clId="{11B897BD-265F-4FED-8724-6108579DF18A}" dt="2022-04-14T07:02:02.141" v="15156" actId="478"/>
          <ac:spMkLst>
            <pc:docMk/>
            <pc:sldMk cId="2505405432" sldId="274"/>
            <ac:spMk id="11" creationId="{5E4CECB1-DB5D-4DAA-A9FF-E571B49779F5}"/>
          </ac:spMkLst>
        </pc:spChg>
        <pc:spChg chg="del mod">
          <ac:chgData name="寺島 有紀" userId="cfde80d7f18a818d" providerId="LiveId" clId="{11B897BD-265F-4FED-8724-6108579DF18A}" dt="2022-04-14T07:01:58.696" v="15154" actId="478"/>
          <ac:spMkLst>
            <pc:docMk/>
            <pc:sldMk cId="2505405432" sldId="274"/>
            <ac:spMk id="12" creationId="{E4C5BE7E-6C2A-4389-BDF0-55CE699FC507}"/>
          </ac:spMkLst>
        </pc:spChg>
        <pc:spChg chg="del mod">
          <ac:chgData name="寺島 有紀" userId="cfde80d7f18a818d" providerId="LiveId" clId="{11B897BD-265F-4FED-8724-6108579DF18A}" dt="2022-04-14T07:02:00.822" v="15155" actId="478"/>
          <ac:spMkLst>
            <pc:docMk/>
            <pc:sldMk cId="2505405432" sldId="274"/>
            <ac:spMk id="13" creationId="{D777DCAB-DB43-43F3-9540-51197BEEEAE7}"/>
          </ac:spMkLst>
        </pc:spChg>
        <pc:spChg chg="del mod">
          <ac:chgData name="寺島 有紀" userId="cfde80d7f18a818d" providerId="LiveId" clId="{11B897BD-265F-4FED-8724-6108579DF18A}" dt="2022-04-14T07:02:05.092" v="15157" actId="478"/>
          <ac:spMkLst>
            <pc:docMk/>
            <pc:sldMk cId="2505405432" sldId="274"/>
            <ac:spMk id="15" creationId="{CE119155-2853-4F0D-946F-5926CD68A964}"/>
          </ac:spMkLst>
        </pc:spChg>
        <pc:spChg chg="del mod">
          <ac:chgData name="寺島 有紀" userId="cfde80d7f18a818d" providerId="LiveId" clId="{11B897BD-265F-4FED-8724-6108579DF18A}" dt="2022-04-14T07:03:51.319" v="15183" actId="478"/>
          <ac:spMkLst>
            <pc:docMk/>
            <pc:sldMk cId="2505405432" sldId="274"/>
            <ac:spMk id="17" creationId="{FCAB225C-154A-4FA9-BBFB-2AB7767D3461}"/>
          </ac:spMkLst>
        </pc:spChg>
        <pc:spChg chg="mod">
          <ac:chgData name="寺島 有紀" userId="cfde80d7f18a818d" providerId="LiveId" clId="{11B897BD-265F-4FED-8724-6108579DF18A}" dt="2022-04-14T07:05:45.556" v="15203" actId="1076"/>
          <ac:spMkLst>
            <pc:docMk/>
            <pc:sldMk cId="2505405432" sldId="274"/>
            <ac:spMk id="20" creationId="{5CD25710-8850-4984-8214-5B1CD4D0F51C}"/>
          </ac:spMkLst>
        </pc:spChg>
        <pc:spChg chg="del mod">
          <ac:chgData name="寺島 有紀" userId="cfde80d7f18a818d" providerId="LiveId" clId="{11B897BD-265F-4FED-8724-6108579DF18A}" dt="2022-04-14T07:02:12.198" v="15161" actId="478"/>
          <ac:spMkLst>
            <pc:docMk/>
            <pc:sldMk cId="2505405432" sldId="274"/>
            <ac:spMk id="21" creationId="{11B6C46E-55A0-4784-9E04-803FE11008B0}"/>
          </ac:spMkLst>
        </pc:spChg>
        <pc:spChg chg="mod">
          <ac:chgData name="寺島 有紀" userId="cfde80d7f18a818d" providerId="LiveId" clId="{11B897BD-265F-4FED-8724-6108579DF18A}" dt="2022-04-14T07:02:54.909" v="15174" actId="403"/>
          <ac:spMkLst>
            <pc:docMk/>
            <pc:sldMk cId="2505405432" sldId="274"/>
            <ac:spMk id="22" creationId="{0EAA2D5D-AC75-417A-80D5-39BAFFAB8C83}"/>
          </ac:spMkLst>
        </pc:spChg>
        <pc:spChg chg="mod">
          <ac:chgData name="寺島 有紀" userId="cfde80d7f18a818d" providerId="LiveId" clId="{11B897BD-265F-4FED-8724-6108579DF18A}" dt="2022-04-14T07:01:15.724" v="15143"/>
          <ac:spMkLst>
            <pc:docMk/>
            <pc:sldMk cId="2505405432" sldId="274"/>
            <ac:spMk id="23" creationId="{C42FD8D0-D1FC-4982-8320-49913C7B2D33}"/>
          </ac:spMkLst>
        </pc:spChg>
        <pc:spChg chg="mod">
          <ac:chgData name="寺島 有紀" userId="cfde80d7f18a818d" providerId="LiveId" clId="{11B897BD-265F-4FED-8724-6108579DF18A}" dt="2022-04-14T07:01:15.724" v="15143"/>
          <ac:spMkLst>
            <pc:docMk/>
            <pc:sldMk cId="2505405432" sldId="274"/>
            <ac:spMk id="24" creationId="{6CC936AA-1092-4A00-B819-923619A8DED9}"/>
          </ac:spMkLst>
        </pc:spChg>
        <pc:spChg chg="mod">
          <ac:chgData name="寺島 有紀" userId="cfde80d7f18a818d" providerId="LiveId" clId="{11B897BD-265F-4FED-8724-6108579DF18A}" dt="2022-04-14T07:01:15.724" v="15143"/>
          <ac:spMkLst>
            <pc:docMk/>
            <pc:sldMk cId="2505405432" sldId="274"/>
            <ac:spMk id="25" creationId="{3DED7AF4-13EB-4896-AD26-87137A18F37E}"/>
          </ac:spMkLst>
        </pc:spChg>
        <pc:spChg chg="mod">
          <ac:chgData name="寺島 有紀" userId="cfde80d7f18a818d" providerId="LiveId" clId="{11B897BD-265F-4FED-8724-6108579DF18A}" dt="2022-04-14T07:01:15.724" v="15143"/>
          <ac:spMkLst>
            <pc:docMk/>
            <pc:sldMk cId="2505405432" sldId="274"/>
            <ac:spMk id="26" creationId="{EF24F01E-67DE-4F85-BA54-372263FB2D6B}"/>
          </ac:spMkLst>
        </pc:spChg>
        <pc:spChg chg="mod">
          <ac:chgData name="寺島 有紀" userId="cfde80d7f18a818d" providerId="LiveId" clId="{11B897BD-265F-4FED-8724-6108579DF18A}" dt="2022-04-14T07:01:15.724" v="15143"/>
          <ac:spMkLst>
            <pc:docMk/>
            <pc:sldMk cId="2505405432" sldId="274"/>
            <ac:spMk id="27" creationId="{4AC81AD5-EB2F-441F-9F70-4EFFB527BF2B}"/>
          </ac:spMkLst>
        </pc:spChg>
        <pc:spChg chg="mod">
          <ac:chgData name="寺島 有紀" userId="cfde80d7f18a818d" providerId="LiveId" clId="{11B897BD-265F-4FED-8724-6108579DF18A}" dt="2022-04-14T07:01:15.724" v="15143"/>
          <ac:spMkLst>
            <pc:docMk/>
            <pc:sldMk cId="2505405432" sldId="274"/>
            <ac:spMk id="28" creationId="{00C52DF6-14FE-48EB-8295-CFF080582123}"/>
          </ac:spMkLst>
        </pc:spChg>
        <pc:spChg chg="del mod">
          <ac:chgData name="寺島 有紀" userId="cfde80d7f18a818d" providerId="LiveId" clId="{11B897BD-265F-4FED-8724-6108579DF18A}" dt="2022-04-14T07:01:42.700" v="15145" actId="478"/>
          <ac:spMkLst>
            <pc:docMk/>
            <pc:sldMk cId="2505405432" sldId="274"/>
            <ac:spMk id="29" creationId="{ECB846CA-35F7-462C-AF9E-28FF7647A1ED}"/>
          </ac:spMkLst>
        </pc:spChg>
        <pc:spChg chg="del mod">
          <ac:chgData name="寺島 有紀" userId="cfde80d7f18a818d" providerId="LiveId" clId="{11B897BD-265F-4FED-8724-6108579DF18A}" dt="2022-04-14T07:01:53.035" v="15150" actId="478"/>
          <ac:spMkLst>
            <pc:docMk/>
            <pc:sldMk cId="2505405432" sldId="274"/>
            <ac:spMk id="30" creationId="{9B8B3AEB-3954-4E42-A9A7-8D722082BAC6}"/>
          </ac:spMkLst>
        </pc:spChg>
        <pc:spChg chg="del mod">
          <ac:chgData name="寺島 有紀" userId="cfde80d7f18a818d" providerId="LiveId" clId="{11B897BD-265F-4FED-8724-6108579DF18A}" dt="2022-04-14T07:01:55.075" v="15151" actId="478"/>
          <ac:spMkLst>
            <pc:docMk/>
            <pc:sldMk cId="2505405432" sldId="274"/>
            <ac:spMk id="31" creationId="{D074C73C-E195-4186-A1E3-387263A696CE}"/>
          </ac:spMkLst>
        </pc:spChg>
        <pc:spChg chg="del mod">
          <ac:chgData name="寺島 有紀" userId="cfde80d7f18a818d" providerId="LiveId" clId="{11B897BD-265F-4FED-8724-6108579DF18A}" dt="2022-04-14T07:01:48.084" v="15147" actId="478"/>
          <ac:spMkLst>
            <pc:docMk/>
            <pc:sldMk cId="2505405432" sldId="274"/>
            <ac:spMk id="32" creationId="{E16FFBDD-E207-49F1-BEC3-8C7BF02EBCE1}"/>
          </ac:spMkLst>
        </pc:spChg>
        <pc:spChg chg="del mod">
          <ac:chgData name="寺島 有紀" userId="cfde80d7f18a818d" providerId="LiveId" clId="{11B897BD-265F-4FED-8724-6108579DF18A}" dt="2022-04-14T07:02:09.118" v="15160" actId="478"/>
          <ac:spMkLst>
            <pc:docMk/>
            <pc:sldMk cId="2505405432" sldId="274"/>
            <ac:spMk id="33" creationId="{D1A44473-552A-4FBA-B38B-9A9A69DB7455}"/>
          </ac:spMkLst>
        </pc:spChg>
        <pc:spChg chg="del mod">
          <ac:chgData name="寺島 有紀" userId="cfde80d7f18a818d" providerId="LiveId" clId="{11B897BD-265F-4FED-8724-6108579DF18A}" dt="2022-04-14T07:01:45.599" v="15146" actId="478"/>
          <ac:spMkLst>
            <pc:docMk/>
            <pc:sldMk cId="2505405432" sldId="274"/>
            <ac:spMk id="34" creationId="{52704428-9701-4E67-9654-0FE16C10E0E8}"/>
          </ac:spMkLst>
        </pc:spChg>
        <pc:spChg chg="del mod">
          <ac:chgData name="寺島 有紀" userId="cfde80d7f18a818d" providerId="LiveId" clId="{11B897BD-265F-4FED-8724-6108579DF18A}" dt="2022-04-14T07:01:56.585" v="15152" actId="478"/>
          <ac:spMkLst>
            <pc:docMk/>
            <pc:sldMk cId="2505405432" sldId="274"/>
            <ac:spMk id="35" creationId="{D635B5B8-5A59-4634-8C74-6C40323C90BE}"/>
          </ac:spMkLst>
        </pc:spChg>
        <pc:spChg chg="add del mod">
          <ac:chgData name="寺島 有紀" userId="cfde80d7f18a818d" providerId="LiveId" clId="{11B897BD-265F-4FED-8724-6108579DF18A}" dt="2022-04-14T07:02:07.110" v="15159" actId="478"/>
          <ac:spMkLst>
            <pc:docMk/>
            <pc:sldMk cId="2505405432" sldId="274"/>
            <ac:spMk id="36" creationId="{82F51395-AB22-433B-AF2D-99C8D1C26BBC}"/>
          </ac:spMkLst>
        </pc:spChg>
        <pc:spChg chg="add del mod">
          <ac:chgData name="寺島 有紀" userId="cfde80d7f18a818d" providerId="LiveId" clId="{11B897BD-265F-4FED-8724-6108579DF18A}" dt="2022-04-14T07:02:06.182" v="15158" actId="478"/>
          <ac:spMkLst>
            <pc:docMk/>
            <pc:sldMk cId="2505405432" sldId="274"/>
            <ac:spMk id="37" creationId="{2988C81B-87C0-47FD-B314-6D90AB332952}"/>
          </ac:spMkLst>
        </pc:spChg>
        <pc:spChg chg="add mod">
          <ac:chgData name="寺島 有紀" userId="cfde80d7f18a818d" providerId="LiveId" clId="{11B897BD-265F-4FED-8724-6108579DF18A}" dt="2022-04-14T07:06:06.613" v="15204" actId="1076"/>
          <ac:spMkLst>
            <pc:docMk/>
            <pc:sldMk cId="2505405432" sldId="274"/>
            <ac:spMk id="38" creationId="{FF55D1E3-404E-4602-A780-6122E1712D6D}"/>
          </ac:spMkLst>
        </pc:spChg>
        <pc:spChg chg="add del mod">
          <ac:chgData name="寺島 有紀" userId="cfde80d7f18a818d" providerId="LiveId" clId="{11B897BD-265F-4FED-8724-6108579DF18A}" dt="2022-04-14T07:05:33.791" v="15197" actId="478"/>
          <ac:spMkLst>
            <pc:docMk/>
            <pc:sldMk cId="2505405432" sldId="274"/>
            <ac:spMk id="39" creationId="{23B099CE-4BC8-4B6E-9764-2D57AC780C1F}"/>
          </ac:spMkLst>
        </pc:spChg>
        <pc:spChg chg="add mod">
          <ac:chgData name="寺島 有紀" userId="cfde80d7f18a818d" providerId="LiveId" clId="{11B897BD-265F-4FED-8724-6108579DF18A}" dt="2022-04-14T07:17:43.134" v="15764" actId="14100"/>
          <ac:spMkLst>
            <pc:docMk/>
            <pc:sldMk cId="2505405432" sldId="274"/>
            <ac:spMk id="40" creationId="{F002635A-1077-48F7-9564-CE6BF68D79F1}"/>
          </ac:spMkLst>
        </pc:spChg>
        <pc:spChg chg="add mod">
          <ac:chgData name="寺島 有紀" userId="cfde80d7f18a818d" providerId="LiveId" clId="{11B897BD-265F-4FED-8724-6108579DF18A}" dt="2022-04-14T07:14:52.398" v="15646" actId="20577"/>
          <ac:spMkLst>
            <pc:docMk/>
            <pc:sldMk cId="2505405432" sldId="274"/>
            <ac:spMk id="41" creationId="{F6ABC221-A3EF-4868-8667-630D423A1C2D}"/>
          </ac:spMkLst>
        </pc:spChg>
        <pc:grpChg chg="add del mod">
          <ac:chgData name="寺島 有紀" userId="cfde80d7f18a818d" providerId="LiveId" clId="{11B897BD-265F-4FED-8724-6108579DF18A}" dt="2022-04-14T07:05:40.232" v="15201" actId="478"/>
          <ac:grpSpMkLst>
            <pc:docMk/>
            <pc:sldMk cId="2505405432" sldId="274"/>
            <ac:grpSpMk id="5" creationId="{05D09DEF-ECBB-4B21-BA0F-AE4C4C0C1C11}"/>
          </ac:grpSpMkLst>
        </pc:grpChg>
        <pc:grpChg chg="mod topLvl">
          <ac:chgData name="寺島 有紀" userId="cfde80d7f18a818d" providerId="LiveId" clId="{11B897BD-265F-4FED-8724-6108579DF18A}" dt="2022-04-14T07:06:06.613" v="15204" actId="1076"/>
          <ac:grpSpMkLst>
            <pc:docMk/>
            <pc:sldMk cId="2505405432" sldId="274"/>
            <ac:grpSpMk id="7" creationId="{411195C9-DBC2-47C1-8812-3694CB2DFD41}"/>
          </ac:grpSpMkLst>
        </pc:grpChg>
        <pc:grpChg chg="del mod">
          <ac:chgData name="寺島 有紀" userId="cfde80d7f18a818d" providerId="LiveId" clId="{11B897BD-265F-4FED-8724-6108579DF18A}" dt="2022-04-14T07:02:02.141" v="15156" actId="478"/>
          <ac:grpSpMkLst>
            <pc:docMk/>
            <pc:sldMk cId="2505405432" sldId="274"/>
            <ac:grpSpMk id="8" creationId="{E944D463-0F57-4346-BFF4-5EFC5A64599D}"/>
          </ac:grpSpMkLst>
        </pc:grpChg>
        <pc:grpChg chg="del mod">
          <ac:chgData name="寺島 有紀" userId="cfde80d7f18a818d" providerId="LiveId" clId="{11B897BD-265F-4FED-8724-6108579DF18A}" dt="2022-04-14T07:02:05.092" v="15157" actId="478"/>
          <ac:grpSpMkLst>
            <pc:docMk/>
            <pc:sldMk cId="2505405432" sldId="274"/>
            <ac:grpSpMk id="14" creationId="{BBF7DEEC-790B-4A00-A8BD-B94FA6035BCC}"/>
          </ac:grpSpMkLst>
        </pc:grpChg>
        <pc:grpChg chg="del mod">
          <ac:chgData name="寺島 有紀" userId="cfde80d7f18a818d" providerId="LiveId" clId="{11B897BD-265F-4FED-8724-6108579DF18A}" dt="2022-04-14T07:03:51.319" v="15183" actId="478"/>
          <ac:grpSpMkLst>
            <pc:docMk/>
            <pc:sldMk cId="2505405432" sldId="274"/>
            <ac:grpSpMk id="16" creationId="{B8145F09-D7BB-4579-8553-0168556E0765}"/>
          </ac:grpSpMkLst>
        </pc:grpChg>
        <pc:grpChg chg="mod">
          <ac:chgData name="寺島 有紀" userId="cfde80d7f18a818d" providerId="LiveId" clId="{11B897BD-265F-4FED-8724-6108579DF18A}" dt="2022-04-14T07:01:15.724" v="15143"/>
          <ac:grpSpMkLst>
            <pc:docMk/>
            <pc:sldMk cId="2505405432" sldId="274"/>
            <ac:grpSpMk id="18" creationId="{85F76D8C-0BA6-473C-AB3E-769A0BD879D5}"/>
          </ac:grpSpMkLst>
        </pc:grpChg>
        <pc:grpChg chg="mod">
          <ac:chgData name="寺島 有紀" userId="cfde80d7f18a818d" providerId="LiveId" clId="{11B897BD-265F-4FED-8724-6108579DF18A}" dt="2022-04-14T07:01:15.724" v="15143"/>
          <ac:grpSpMkLst>
            <pc:docMk/>
            <pc:sldMk cId="2505405432" sldId="274"/>
            <ac:grpSpMk id="19" creationId="{EAD37C81-A5FE-4EDC-98D3-C43BADE3FE6A}"/>
          </ac:grpSpMkLst>
        </pc:grpChg>
      </pc:sldChg>
      <pc:sldChg chg="addSp delSp modSp new mod">
        <pc:chgData name="寺島 有紀" userId="cfde80d7f18a818d" providerId="LiveId" clId="{11B897BD-265F-4FED-8724-6108579DF18A}" dt="2022-04-14T07:28:12.711" v="16626" actId="20577"/>
        <pc:sldMkLst>
          <pc:docMk/>
          <pc:sldMk cId="3256860096" sldId="275"/>
        </pc:sldMkLst>
        <pc:spChg chg="del mod">
          <ac:chgData name="寺島 有紀" userId="cfde80d7f18a818d" providerId="LiveId" clId="{11B897BD-265F-4FED-8724-6108579DF18A}" dt="2022-04-14T07:20:33.239" v="15972" actId="478"/>
          <ac:spMkLst>
            <pc:docMk/>
            <pc:sldMk cId="3256860096" sldId="275"/>
            <ac:spMk id="2" creationId="{35A5D970-128A-43AB-B239-4B8CD547A319}"/>
          </ac:spMkLst>
        </pc:spChg>
        <pc:spChg chg="del">
          <ac:chgData name="寺島 有紀" userId="cfde80d7f18a818d" providerId="LiveId" clId="{11B897BD-265F-4FED-8724-6108579DF18A}" dt="2022-04-14T07:20:34.501" v="15973" actId="478"/>
          <ac:spMkLst>
            <pc:docMk/>
            <pc:sldMk cId="3256860096" sldId="275"/>
            <ac:spMk id="3" creationId="{C6CF70A5-2074-48EF-B865-8262995CEBCF}"/>
          </ac:spMkLst>
        </pc:spChg>
        <pc:spChg chg="add mod">
          <ac:chgData name="寺島 有紀" userId="cfde80d7f18a818d" providerId="LiveId" clId="{11B897BD-265F-4FED-8724-6108579DF18A}" dt="2022-04-14T07:20:52.057" v="16008" actId="20577"/>
          <ac:spMkLst>
            <pc:docMk/>
            <pc:sldMk cId="3256860096" sldId="275"/>
            <ac:spMk id="4" creationId="{B443ED87-0350-497A-87C0-3DCB7AE0EC1D}"/>
          </ac:spMkLst>
        </pc:spChg>
        <pc:spChg chg="add mod">
          <ac:chgData name="寺島 有紀" userId="cfde80d7f18a818d" providerId="LiveId" clId="{11B897BD-265F-4FED-8724-6108579DF18A}" dt="2022-04-14T07:22:49.269" v="16047" actId="1076"/>
          <ac:spMkLst>
            <pc:docMk/>
            <pc:sldMk cId="3256860096" sldId="275"/>
            <ac:spMk id="7" creationId="{54A6C97B-6D90-4B6A-A8B5-56D3E41D4AF5}"/>
          </ac:spMkLst>
        </pc:spChg>
        <pc:spChg chg="add mod">
          <ac:chgData name="寺島 有紀" userId="cfde80d7f18a818d" providerId="LiveId" clId="{11B897BD-265F-4FED-8724-6108579DF18A}" dt="2022-04-14T07:28:12.711" v="16626" actId="20577"/>
          <ac:spMkLst>
            <pc:docMk/>
            <pc:sldMk cId="3256860096" sldId="275"/>
            <ac:spMk id="8" creationId="{E3C8AA80-83B3-4DDE-8B7E-AB53602F9249}"/>
          </ac:spMkLst>
        </pc:spChg>
        <pc:spChg chg="add mod">
          <ac:chgData name="寺島 有紀" userId="cfde80d7f18a818d" providerId="LiveId" clId="{11B897BD-265F-4FED-8724-6108579DF18A}" dt="2022-04-14T07:28:04.804" v="16609" actId="115"/>
          <ac:spMkLst>
            <pc:docMk/>
            <pc:sldMk cId="3256860096" sldId="275"/>
            <ac:spMk id="9" creationId="{E8F8A13F-D4FC-4755-87AF-9AD182512345}"/>
          </ac:spMkLst>
        </pc:spChg>
        <pc:picChg chg="add mod">
          <ac:chgData name="寺島 有紀" userId="cfde80d7f18a818d" providerId="LiveId" clId="{11B897BD-265F-4FED-8724-6108579DF18A}" dt="2022-04-14T07:22:35.139" v="16013" actId="1076"/>
          <ac:picMkLst>
            <pc:docMk/>
            <pc:sldMk cId="3256860096" sldId="275"/>
            <ac:picMk id="6" creationId="{81B424D4-10FF-4059-936B-52C28207BD5D}"/>
          </ac:picMkLst>
        </pc:picChg>
      </pc:sldChg>
      <pc:sldChg chg="addSp delSp modSp new mod">
        <pc:chgData name="寺島 有紀" userId="cfde80d7f18a818d" providerId="LiveId" clId="{11B897BD-265F-4FED-8724-6108579DF18A}" dt="2022-04-14T08:30:22.914" v="19513" actId="6549"/>
        <pc:sldMkLst>
          <pc:docMk/>
          <pc:sldMk cId="2734623974" sldId="276"/>
        </pc:sldMkLst>
        <pc:spChg chg="del">
          <ac:chgData name="寺島 有紀" userId="cfde80d7f18a818d" providerId="LiveId" clId="{11B897BD-265F-4FED-8724-6108579DF18A}" dt="2022-04-14T07:29:57.480" v="16628" actId="478"/>
          <ac:spMkLst>
            <pc:docMk/>
            <pc:sldMk cId="2734623974" sldId="276"/>
            <ac:spMk id="2" creationId="{00DDF805-06F3-4735-BC1C-64D4634F0954}"/>
          </ac:spMkLst>
        </pc:spChg>
        <pc:spChg chg="del">
          <ac:chgData name="寺島 有紀" userId="cfde80d7f18a818d" providerId="LiveId" clId="{11B897BD-265F-4FED-8724-6108579DF18A}" dt="2022-04-14T07:29:58.248" v="16629" actId="478"/>
          <ac:spMkLst>
            <pc:docMk/>
            <pc:sldMk cId="2734623974" sldId="276"/>
            <ac:spMk id="3" creationId="{2D60CBE9-B4ED-4225-98FF-B7D95F900F78}"/>
          </ac:spMkLst>
        </pc:spChg>
        <pc:spChg chg="add mod">
          <ac:chgData name="寺島 有紀" userId="cfde80d7f18a818d" providerId="LiveId" clId="{11B897BD-265F-4FED-8724-6108579DF18A}" dt="2022-04-14T07:30:20.595" v="16638" actId="20577"/>
          <ac:spMkLst>
            <pc:docMk/>
            <pc:sldMk cId="2734623974" sldId="276"/>
            <ac:spMk id="4" creationId="{E5683FCD-E0C2-4843-83B9-C7B0E7085C55}"/>
          </ac:spMkLst>
        </pc:spChg>
        <pc:spChg chg="add mod">
          <ac:chgData name="寺島 有紀" userId="cfde80d7f18a818d" providerId="LiveId" clId="{11B897BD-265F-4FED-8724-6108579DF18A}" dt="2022-04-14T08:30:22.914" v="19513" actId="6549"/>
          <ac:spMkLst>
            <pc:docMk/>
            <pc:sldMk cId="2734623974" sldId="276"/>
            <ac:spMk id="5" creationId="{FE7AF836-8A5F-4099-8B38-634524446CBD}"/>
          </ac:spMkLst>
        </pc:spChg>
      </pc:sldChg>
      <pc:sldChg chg="addSp delSp modSp new mod">
        <pc:chgData name="寺島 有紀" userId="cfde80d7f18a818d" providerId="LiveId" clId="{11B897BD-265F-4FED-8724-6108579DF18A}" dt="2022-04-14T08:10:54.750" v="18669" actId="6549"/>
        <pc:sldMkLst>
          <pc:docMk/>
          <pc:sldMk cId="3674260856" sldId="277"/>
        </pc:sldMkLst>
        <pc:spChg chg="mod">
          <ac:chgData name="寺島 有紀" userId="cfde80d7f18a818d" providerId="LiveId" clId="{11B897BD-265F-4FED-8724-6108579DF18A}" dt="2022-04-14T07:34:57.295" v="16812" actId="20577"/>
          <ac:spMkLst>
            <pc:docMk/>
            <pc:sldMk cId="3674260856" sldId="277"/>
            <ac:spMk id="2" creationId="{AB830DD0-25A6-4459-9EB9-DB120FE0B286}"/>
          </ac:spMkLst>
        </pc:spChg>
        <pc:spChg chg="del">
          <ac:chgData name="寺島 有紀" userId="cfde80d7f18a818d" providerId="LiveId" clId="{11B897BD-265F-4FED-8724-6108579DF18A}" dt="2022-04-14T07:33:15.236" v="16678" actId="478"/>
          <ac:spMkLst>
            <pc:docMk/>
            <pc:sldMk cId="3674260856" sldId="277"/>
            <ac:spMk id="3" creationId="{EEA0C7A5-2786-4090-BE5F-C2278B5A9A46}"/>
          </ac:spMkLst>
        </pc:spChg>
        <pc:spChg chg="add mod">
          <ac:chgData name="寺島 有紀" userId="cfde80d7f18a818d" providerId="LiveId" clId="{11B897BD-265F-4FED-8724-6108579DF18A}" dt="2022-04-14T08:10:54.750" v="18669" actId="6549"/>
          <ac:spMkLst>
            <pc:docMk/>
            <pc:sldMk cId="3674260856" sldId="277"/>
            <ac:spMk id="4" creationId="{E6EF34DF-FF30-46D9-B688-EE46E4E6FB64}"/>
          </ac:spMkLst>
        </pc:spChg>
      </pc:sldChg>
      <pc:sldChg chg="addSp delSp modSp new mod">
        <pc:chgData name="寺島 有紀" userId="cfde80d7f18a818d" providerId="LiveId" clId="{11B897BD-265F-4FED-8724-6108579DF18A}" dt="2022-04-14T07:50:49.693" v="17698" actId="403"/>
        <pc:sldMkLst>
          <pc:docMk/>
          <pc:sldMk cId="2621004451" sldId="278"/>
        </pc:sldMkLst>
        <pc:spChg chg="del">
          <ac:chgData name="寺島 有紀" userId="cfde80d7f18a818d" providerId="LiveId" clId="{11B897BD-265F-4FED-8724-6108579DF18A}" dt="2022-04-14T07:35:21.590" v="16815" actId="478"/>
          <ac:spMkLst>
            <pc:docMk/>
            <pc:sldMk cId="2621004451" sldId="278"/>
            <ac:spMk id="2" creationId="{145E3AA1-924D-47A3-9D2B-C01146830E41}"/>
          </ac:spMkLst>
        </pc:spChg>
        <pc:spChg chg="del">
          <ac:chgData name="寺島 有紀" userId="cfde80d7f18a818d" providerId="LiveId" clId="{11B897BD-265F-4FED-8724-6108579DF18A}" dt="2022-04-14T07:35:20.967" v="16814" actId="478"/>
          <ac:spMkLst>
            <pc:docMk/>
            <pc:sldMk cId="2621004451" sldId="278"/>
            <ac:spMk id="3" creationId="{D5FB539E-F53F-4D32-9C9E-49C12E77A47B}"/>
          </ac:spMkLst>
        </pc:spChg>
        <pc:spChg chg="add mod">
          <ac:chgData name="寺島 有紀" userId="cfde80d7f18a818d" providerId="LiveId" clId="{11B897BD-265F-4FED-8724-6108579DF18A}" dt="2022-04-14T07:50:12.614" v="17597" actId="1076"/>
          <ac:spMkLst>
            <pc:docMk/>
            <pc:sldMk cId="2621004451" sldId="278"/>
            <ac:spMk id="4" creationId="{D498DAF4-6AB4-4D83-9CD5-839FEF3E2743}"/>
          </ac:spMkLst>
        </pc:spChg>
        <pc:spChg chg="add mod">
          <ac:chgData name="寺島 有紀" userId="cfde80d7f18a818d" providerId="LiveId" clId="{11B897BD-265F-4FED-8724-6108579DF18A}" dt="2022-04-14T07:50:49.693" v="17698" actId="403"/>
          <ac:spMkLst>
            <pc:docMk/>
            <pc:sldMk cId="2621004451" sldId="278"/>
            <ac:spMk id="5" creationId="{DFC81695-ADE6-4DDA-9478-5B58B9C4C55C}"/>
          </ac:spMkLst>
        </pc:spChg>
        <pc:picChg chg="add mod">
          <ac:chgData name="寺島 有紀" userId="cfde80d7f18a818d" providerId="LiveId" clId="{11B897BD-265F-4FED-8724-6108579DF18A}" dt="2022-04-14T07:50:03.779" v="17595" actId="1076"/>
          <ac:picMkLst>
            <pc:docMk/>
            <pc:sldMk cId="2621004451" sldId="278"/>
            <ac:picMk id="1026" creationId="{4DB7B672-8B40-448B-B934-9C6AB01A9182}"/>
          </ac:picMkLst>
        </pc:picChg>
      </pc:sldChg>
      <pc:sldChg chg="addSp delSp modSp mod">
        <pc:chgData name="寺島 有紀" userId="cfde80d7f18a818d" providerId="LiveId" clId="{11B897BD-265F-4FED-8724-6108579DF18A}" dt="2022-04-14T07:52:29.405" v="17757" actId="1076"/>
        <pc:sldMkLst>
          <pc:docMk/>
          <pc:sldMk cId="877608807" sldId="279"/>
        </pc:sldMkLst>
        <pc:spChg chg="add del mod">
          <ac:chgData name="寺島 有紀" userId="cfde80d7f18a818d" providerId="LiveId" clId="{11B897BD-265F-4FED-8724-6108579DF18A}" dt="2022-04-14T07:51:20.410" v="17738" actId="21"/>
          <ac:spMkLst>
            <pc:docMk/>
            <pc:sldMk cId="877608807" sldId="279"/>
            <ac:spMk id="2" creationId="{FA913FFD-DF71-43F1-8D04-E08C26083DB7}"/>
          </ac:spMkLst>
        </pc:spChg>
        <pc:spChg chg="add mod">
          <ac:chgData name="寺島 有紀" userId="cfde80d7f18a818d" providerId="LiveId" clId="{11B897BD-265F-4FED-8724-6108579DF18A}" dt="2022-04-14T07:52:24.340" v="17754" actId="1076"/>
          <ac:spMkLst>
            <pc:docMk/>
            <pc:sldMk cId="877608807" sldId="279"/>
            <ac:spMk id="3" creationId="{DD27A67F-A605-440C-8647-197625E3F1F7}"/>
          </ac:spMkLst>
        </pc:spChg>
        <pc:spChg chg="add mod">
          <ac:chgData name="寺島 有紀" userId="cfde80d7f18a818d" providerId="LiveId" clId="{11B897BD-265F-4FED-8724-6108579DF18A}" dt="2022-04-14T07:52:27.802" v="17756" actId="1076"/>
          <ac:spMkLst>
            <pc:docMk/>
            <pc:sldMk cId="877608807" sldId="279"/>
            <ac:spMk id="5" creationId="{8B804A49-28CA-4CD6-A42F-134B92C8AFC1}"/>
          </ac:spMkLst>
        </pc:spChg>
        <pc:spChg chg="add mod">
          <ac:chgData name="寺島 有紀" userId="cfde80d7f18a818d" providerId="LiveId" clId="{11B897BD-265F-4FED-8724-6108579DF18A}" dt="2022-04-14T07:52:29.405" v="17757" actId="1076"/>
          <ac:spMkLst>
            <pc:docMk/>
            <pc:sldMk cId="877608807" sldId="279"/>
            <ac:spMk id="6" creationId="{25688E4E-715A-4E4E-81F2-416179A6FD50}"/>
          </ac:spMkLst>
        </pc:spChg>
      </pc:sldChg>
      <pc:sldChg chg="addSp delSp modSp new mod">
        <pc:chgData name="寺島 有紀" userId="cfde80d7f18a818d" providerId="LiveId" clId="{11B897BD-265F-4FED-8724-6108579DF18A}" dt="2022-04-14T07:58:41.570" v="18595" actId="20577"/>
        <pc:sldMkLst>
          <pc:docMk/>
          <pc:sldMk cId="3870014041" sldId="280"/>
        </pc:sldMkLst>
        <pc:spChg chg="del">
          <ac:chgData name="寺島 有紀" userId="cfde80d7f18a818d" providerId="LiveId" clId="{11B897BD-265F-4FED-8724-6108579DF18A}" dt="2022-04-14T07:52:38.848" v="17759" actId="478"/>
          <ac:spMkLst>
            <pc:docMk/>
            <pc:sldMk cId="3870014041" sldId="280"/>
            <ac:spMk id="2" creationId="{6BEB5892-EC35-4FCB-B8FA-F4845D852CEA}"/>
          </ac:spMkLst>
        </pc:spChg>
        <pc:spChg chg="del">
          <ac:chgData name="寺島 有紀" userId="cfde80d7f18a818d" providerId="LiveId" clId="{11B897BD-265F-4FED-8724-6108579DF18A}" dt="2022-04-14T07:52:40.483" v="17760" actId="478"/>
          <ac:spMkLst>
            <pc:docMk/>
            <pc:sldMk cId="3870014041" sldId="280"/>
            <ac:spMk id="3" creationId="{432D967B-21EF-43BE-8D67-E8533A963F35}"/>
          </ac:spMkLst>
        </pc:spChg>
        <pc:spChg chg="add mod">
          <ac:chgData name="寺島 有紀" userId="cfde80d7f18a818d" providerId="LiveId" clId="{11B897BD-265F-4FED-8724-6108579DF18A}" dt="2022-04-14T07:56:55.047" v="18423" actId="20577"/>
          <ac:spMkLst>
            <pc:docMk/>
            <pc:sldMk cId="3870014041" sldId="280"/>
            <ac:spMk id="4" creationId="{F347DD53-9C1C-4A3A-9AA6-5246C2DDBDDD}"/>
          </ac:spMkLst>
        </pc:spChg>
        <pc:spChg chg="add mod">
          <ac:chgData name="寺島 有紀" userId="cfde80d7f18a818d" providerId="LiveId" clId="{11B897BD-265F-4FED-8724-6108579DF18A}" dt="2022-04-14T07:58:41.570" v="18595" actId="20577"/>
          <ac:spMkLst>
            <pc:docMk/>
            <pc:sldMk cId="3870014041" sldId="280"/>
            <ac:spMk id="5" creationId="{F82DDA0F-B308-4A9A-A6F2-F32B1FE881F1}"/>
          </ac:spMkLst>
        </pc:spChg>
      </pc:sldChg>
      <pc:sldChg chg="addSp delSp modSp new mod">
        <pc:chgData name="寺島 有紀" userId="cfde80d7f18a818d" providerId="LiveId" clId="{11B897BD-265F-4FED-8724-6108579DF18A}" dt="2022-04-14T08:55:01.360" v="20281" actId="20577"/>
        <pc:sldMkLst>
          <pc:docMk/>
          <pc:sldMk cId="140920911" sldId="281"/>
        </pc:sldMkLst>
        <pc:spChg chg="del">
          <ac:chgData name="寺島 有紀" userId="cfde80d7f18a818d" providerId="LiveId" clId="{11B897BD-265F-4FED-8724-6108579DF18A}" dt="2022-04-14T07:59:49.101" v="18598" actId="478"/>
          <ac:spMkLst>
            <pc:docMk/>
            <pc:sldMk cId="140920911" sldId="281"/>
            <ac:spMk id="2" creationId="{954E9480-DFB4-4D56-85CF-7DEF5D2A7FB0}"/>
          </ac:spMkLst>
        </pc:spChg>
        <pc:spChg chg="del">
          <ac:chgData name="寺島 有紀" userId="cfde80d7f18a818d" providerId="LiveId" clId="{11B897BD-265F-4FED-8724-6108579DF18A}" dt="2022-04-14T07:59:48.426" v="18597" actId="478"/>
          <ac:spMkLst>
            <pc:docMk/>
            <pc:sldMk cId="140920911" sldId="281"/>
            <ac:spMk id="3" creationId="{15E057C7-E0B8-4CF9-B4C7-803ACC191DA0}"/>
          </ac:spMkLst>
        </pc:spChg>
        <pc:spChg chg="add mod">
          <ac:chgData name="寺島 有紀" userId="cfde80d7f18a818d" providerId="LiveId" clId="{11B897BD-265F-4FED-8724-6108579DF18A}" dt="2022-04-14T08:00:30.021" v="18604" actId="1076"/>
          <ac:spMkLst>
            <pc:docMk/>
            <pc:sldMk cId="140920911" sldId="281"/>
            <ac:spMk id="4" creationId="{5D337092-0247-4F4C-867B-C7C5A7D8A369}"/>
          </ac:spMkLst>
        </pc:spChg>
        <pc:spChg chg="add mod">
          <ac:chgData name="寺島 有紀" userId="cfde80d7f18a818d" providerId="LiveId" clId="{11B897BD-265F-4FED-8724-6108579DF18A}" dt="2022-04-14T08:55:01.360" v="20281" actId="20577"/>
          <ac:spMkLst>
            <pc:docMk/>
            <pc:sldMk cId="140920911" sldId="281"/>
            <ac:spMk id="5" creationId="{F889A312-7504-4177-8570-50030BBB5387}"/>
          </ac:spMkLst>
        </pc:spChg>
      </pc:sldChg>
      <pc:sldChg chg="addSp delSp modSp new mod">
        <pc:chgData name="寺島 有紀" userId="cfde80d7f18a818d" providerId="LiveId" clId="{11B897BD-265F-4FED-8724-6108579DF18A}" dt="2022-04-14T08:06:19.295" v="18639" actId="20577"/>
        <pc:sldMkLst>
          <pc:docMk/>
          <pc:sldMk cId="2431605621" sldId="282"/>
        </pc:sldMkLst>
        <pc:spChg chg="del">
          <ac:chgData name="寺島 有紀" userId="cfde80d7f18a818d" providerId="LiveId" clId="{11B897BD-265F-4FED-8724-6108579DF18A}" dt="2022-04-14T08:06:11.981" v="18609" actId="478"/>
          <ac:spMkLst>
            <pc:docMk/>
            <pc:sldMk cId="2431605621" sldId="282"/>
            <ac:spMk id="2" creationId="{14A0028C-D11C-499C-9149-776C8C6C22AB}"/>
          </ac:spMkLst>
        </pc:spChg>
        <pc:spChg chg="del">
          <ac:chgData name="寺島 有紀" userId="cfde80d7f18a818d" providerId="LiveId" clId="{11B897BD-265F-4FED-8724-6108579DF18A}" dt="2022-04-14T08:06:13" v="18610" actId="478"/>
          <ac:spMkLst>
            <pc:docMk/>
            <pc:sldMk cId="2431605621" sldId="282"/>
            <ac:spMk id="3" creationId="{FE4DF308-451A-4C10-8E50-74A8BB7A46FD}"/>
          </ac:spMkLst>
        </pc:spChg>
        <pc:spChg chg="add mod">
          <ac:chgData name="寺島 有紀" userId="cfde80d7f18a818d" providerId="LiveId" clId="{11B897BD-265F-4FED-8724-6108579DF18A}" dt="2022-04-14T08:06:19.295" v="18639" actId="20577"/>
          <ac:spMkLst>
            <pc:docMk/>
            <pc:sldMk cId="2431605621" sldId="282"/>
            <ac:spMk id="4" creationId="{55040C07-6BD9-4C2A-BC8A-1374AA5E18C0}"/>
          </ac:spMkLst>
        </pc:spChg>
      </pc:sldChg>
      <pc:sldChg chg="addSp delSp modSp new del mod">
        <pc:chgData name="寺島 有紀" userId="cfde80d7f18a818d" providerId="LiveId" clId="{11B897BD-265F-4FED-8724-6108579DF18A}" dt="2022-04-14T08:10:13.121" v="18667" actId="47"/>
        <pc:sldMkLst>
          <pc:docMk/>
          <pc:sldMk cId="1893011081" sldId="283"/>
        </pc:sldMkLst>
        <pc:spChg chg="del">
          <ac:chgData name="寺島 有紀" userId="cfde80d7f18a818d" providerId="LiveId" clId="{11B897BD-265F-4FED-8724-6108579DF18A}" dt="2022-04-14T08:07:45.805" v="18651" actId="478"/>
          <ac:spMkLst>
            <pc:docMk/>
            <pc:sldMk cId="1893011081" sldId="283"/>
            <ac:spMk id="2" creationId="{D535F667-D134-48BD-9A8E-16D20B106868}"/>
          </ac:spMkLst>
        </pc:spChg>
        <pc:spChg chg="del">
          <ac:chgData name="寺島 有紀" userId="cfde80d7f18a818d" providerId="LiveId" clId="{11B897BD-265F-4FED-8724-6108579DF18A}" dt="2022-04-14T08:07:46.816" v="18652" actId="478"/>
          <ac:spMkLst>
            <pc:docMk/>
            <pc:sldMk cId="1893011081" sldId="283"/>
            <ac:spMk id="3" creationId="{24165FB9-0C95-415E-934B-3B65DD8E891B}"/>
          </ac:spMkLst>
        </pc:spChg>
        <pc:spChg chg="add mod">
          <ac:chgData name="寺島 有紀" userId="cfde80d7f18a818d" providerId="LiveId" clId="{11B897BD-265F-4FED-8724-6108579DF18A}" dt="2022-04-14T08:08:25.455" v="18666" actId="20577"/>
          <ac:spMkLst>
            <pc:docMk/>
            <pc:sldMk cId="1893011081" sldId="283"/>
            <ac:spMk id="4" creationId="{13AA6B03-0673-4241-9A1A-0F7D04EE2540}"/>
          </ac:spMkLst>
        </pc:spChg>
      </pc:sldChg>
      <pc:sldChg chg="addSp delSp modSp new del mod">
        <pc:chgData name="寺島 有紀" userId="cfde80d7f18a818d" providerId="LiveId" clId="{11B897BD-265F-4FED-8724-6108579DF18A}" dt="2022-04-14T08:52:07.022" v="19766" actId="47"/>
        <pc:sldMkLst>
          <pc:docMk/>
          <pc:sldMk cId="2111902980" sldId="283"/>
        </pc:sldMkLst>
        <pc:spChg chg="del">
          <ac:chgData name="寺島 有紀" userId="cfde80d7f18a818d" providerId="LiveId" clId="{11B897BD-265F-4FED-8724-6108579DF18A}" dt="2022-04-14T08:50:04.128" v="19516" actId="478"/>
          <ac:spMkLst>
            <pc:docMk/>
            <pc:sldMk cId="2111902980" sldId="283"/>
            <ac:spMk id="2" creationId="{00066620-7C5A-458E-A25A-7B23AB95FE89}"/>
          </ac:spMkLst>
        </pc:spChg>
        <pc:spChg chg="del">
          <ac:chgData name="寺島 有紀" userId="cfde80d7f18a818d" providerId="LiveId" clId="{11B897BD-265F-4FED-8724-6108579DF18A}" dt="2022-04-14T08:50:02.950" v="19515" actId="478"/>
          <ac:spMkLst>
            <pc:docMk/>
            <pc:sldMk cId="2111902980" sldId="283"/>
            <ac:spMk id="3" creationId="{D9259914-63CF-43E1-82EF-532ACAC80634}"/>
          </ac:spMkLst>
        </pc:spChg>
        <pc:spChg chg="add del mod">
          <ac:chgData name="寺島 有紀" userId="cfde80d7f18a818d" providerId="LiveId" clId="{11B897BD-265F-4FED-8724-6108579DF18A}" dt="2022-04-14T08:50:19.977" v="19520"/>
          <ac:spMkLst>
            <pc:docMk/>
            <pc:sldMk cId="2111902980" sldId="283"/>
            <ac:spMk id="4" creationId="{6F9A5372-E279-451C-ADC6-1EEEC8CA3350}"/>
          </ac:spMkLst>
        </pc:spChg>
      </pc:sldChg>
      <pc:sldChg chg="delSp new del mod">
        <pc:chgData name="寺島 有紀" userId="cfde80d7f18a818d" providerId="LiveId" clId="{11B897BD-265F-4FED-8724-6108579DF18A}" dt="2022-04-14T08:27:59.844" v="19511" actId="47"/>
        <pc:sldMkLst>
          <pc:docMk/>
          <pc:sldMk cId="3010001952" sldId="283"/>
        </pc:sldMkLst>
        <pc:spChg chg="del">
          <ac:chgData name="寺島 有紀" userId="cfde80d7f18a818d" providerId="LiveId" clId="{11B897BD-265F-4FED-8724-6108579DF18A}" dt="2022-04-14T08:27:44.140" v="19509" actId="478"/>
          <ac:spMkLst>
            <pc:docMk/>
            <pc:sldMk cId="3010001952" sldId="283"/>
            <ac:spMk id="2" creationId="{F96DEA6E-B524-419B-BCC8-D6DE89BB8F62}"/>
          </ac:spMkLst>
        </pc:spChg>
        <pc:spChg chg="del">
          <ac:chgData name="寺島 有紀" userId="cfde80d7f18a818d" providerId="LiveId" clId="{11B897BD-265F-4FED-8724-6108579DF18A}" dt="2022-04-14T08:27:44.977" v="19510" actId="478"/>
          <ac:spMkLst>
            <pc:docMk/>
            <pc:sldMk cId="3010001952" sldId="283"/>
            <ac:spMk id="3" creationId="{AEE088CD-0D3B-44F1-8113-30D904103218}"/>
          </ac:spMkLst>
        </pc:spChg>
      </pc:sldChg>
    </pc:docChg>
  </pc:docChgLst>
  <pc:docChgLst>
    <pc:chgData name="寺島 有紀" userId="cfde80d7f18a818d" providerId="LiveId" clId="{115E16B8-7A31-4D2D-BE53-B24385A3FD05}"/>
    <pc:docChg chg="undo custSel addSld modSld sldOrd modSection">
      <pc:chgData name="寺島 有紀" userId="cfde80d7f18a818d" providerId="LiveId" clId="{115E16B8-7A31-4D2D-BE53-B24385A3FD05}" dt="2022-09-20T07:28:32.465" v="2802" actId="20577"/>
      <pc:docMkLst>
        <pc:docMk/>
      </pc:docMkLst>
      <pc:sldChg chg="modSp mod">
        <pc:chgData name="寺島 有紀" userId="cfde80d7f18a818d" providerId="LiveId" clId="{115E16B8-7A31-4D2D-BE53-B24385A3FD05}" dt="2022-09-20T06:43:06.844" v="16" actId="207"/>
        <pc:sldMkLst>
          <pc:docMk/>
          <pc:sldMk cId="2140846858" sldId="256"/>
        </pc:sldMkLst>
        <pc:spChg chg="mod">
          <ac:chgData name="寺島 有紀" userId="cfde80d7f18a818d" providerId="LiveId" clId="{115E16B8-7A31-4D2D-BE53-B24385A3FD05}" dt="2022-09-20T06:43:06.844" v="16" actId="207"/>
          <ac:spMkLst>
            <pc:docMk/>
            <pc:sldMk cId="2140846858" sldId="256"/>
            <ac:spMk id="2" creationId="{9B0B7FE5-50E8-420E-9575-497E2830EC48}"/>
          </ac:spMkLst>
        </pc:spChg>
      </pc:sldChg>
      <pc:sldChg chg="addSp delSp modSp mod">
        <pc:chgData name="寺島 有紀" userId="cfde80d7f18a818d" providerId="LiveId" clId="{115E16B8-7A31-4D2D-BE53-B24385A3FD05}" dt="2022-09-20T06:50:47.224" v="359" actId="207"/>
        <pc:sldMkLst>
          <pc:docMk/>
          <pc:sldMk cId="293139934" sldId="257"/>
        </pc:sldMkLst>
        <pc:spChg chg="mod">
          <ac:chgData name="寺島 有紀" userId="cfde80d7f18a818d" providerId="LiveId" clId="{115E16B8-7A31-4D2D-BE53-B24385A3FD05}" dt="2022-09-20T06:46:01.266" v="99" actId="1037"/>
          <ac:spMkLst>
            <pc:docMk/>
            <pc:sldMk cId="293139934" sldId="257"/>
            <ac:spMk id="2" creationId="{C79E6996-A651-4AA1-9F6B-EE988D17CE66}"/>
          </ac:spMkLst>
        </pc:spChg>
        <pc:spChg chg="mod">
          <ac:chgData name="寺島 有紀" userId="cfde80d7f18a818d" providerId="LiveId" clId="{115E16B8-7A31-4D2D-BE53-B24385A3FD05}" dt="2022-09-20T06:50:22.489" v="335" actId="207"/>
          <ac:spMkLst>
            <pc:docMk/>
            <pc:sldMk cId="293139934" sldId="257"/>
            <ac:spMk id="3" creationId="{D70ABC19-CB57-4EAB-BA6F-692A82FAD6D3}"/>
          </ac:spMkLst>
        </pc:spChg>
        <pc:spChg chg="add del">
          <ac:chgData name="寺島 有紀" userId="cfde80d7f18a818d" providerId="LiveId" clId="{115E16B8-7A31-4D2D-BE53-B24385A3FD05}" dt="2022-09-20T06:45:42.574" v="91" actId="478"/>
          <ac:spMkLst>
            <pc:docMk/>
            <pc:sldMk cId="293139934" sldId="257"/>
            <ac:spMk id="7" creationId="{702BC5CD-9C3F-AC30-80B7-31105C1BCA48}"/>
          </ac:spMkLst>
        </pc:spChg>
        <pc:spChg chg="add mod">
          <ac:chgData name="寺島 有紀" userId="cfde80d7f18a818d" providerId="LiveId" clId="{115E16B8-7A31-4D2D-BE53-B24385A3FD05}" dt="2022-09-20T06:48:38.850" v="215" actId="207"/>
          <ac:spMkLst>
            <pc:docMk/>
            <pc:sldMk cId="293139934" sldId="257"/>
            <ac:spMk id="8" creationId="{87DD4524-0302-8794-DAA9-227489128993}"/>
          </ac:spMkLst>
        </pc:spChg>
        <pc:spChg chg="add mod">
          <ac:chgData name="寺島 有紀" userId="cfde80d7f18a818d" providerId="LiveId" clId="{115E16B8-7A31-4D2D-BE53-B24385A3FD05}" dt="2022-09-20T06:49:56.015" v="331" actId="1076"/>
          <ac:spMkLst>
            <pc:docMk/>
            <pc:sldMk cId="293139934" sldId="257"/>
            <ac:spMk id="9" creationId="{C30B9715-5916-752D-5FC0-B6FEF8D5BA1F}"/>
          </ac:spMkLst>
        </pc:spChg>
        <pc:spChg chg="mod">
          <ac:chgData name="寺島 有紀" userId="cfde80d7f18a818d" providerId="LiveId" clId="{115E16B8-7A31-4D2D-BE53-B24385A3FD05}" dt="2022-09-20T06:48:47.241" v="217" actId="207"/>
          <ac:spMkLst>
            <pc:docMk/>
            <pc:sldMk cId="293139934" sldId="257"/>
            <ac:spMk id="27" creationId="{92911672-60AE-418E-8C9A-D3761FE2D5DF}"/>
          </ac:spMkLst>
        </pc:spChg>
        <pc:spChg chg="mod">
          <ac:chgData name="寺島 有紀" userId="cfde80d7f18a818d" providerId="LiveId" clId="{115E16B8-7A31-4D2D-BE53-B24385A3FD05}" dt="2022-09-20T06:45:49.440" v="92" actId="1076"/>
          <ac:spMkLst>
            <pc:docMk/>
            <pc:sldMk cId="293139934" sldId="257"/>
            <ac:spMk id="28" creationId="{99CE92BE-D37C-4250-B1A0-6D13664DB2FC}"/>
          </ac:spMkLst>
        </pc:spChg>
        <pc:spChg chg="mod">
          <ac:chgData name="寺島 有紀" userId="cfde80d7f18a818d" providerId="LiveId" clId="{115E16B8-7A31-4D2D-BE53-B24385A3FD05}" dt="2022-09-20T06:45:49.440" v="92" actId="1076"/>
          <ac:spMkLst>
            <pc:docMk/>
            <pc:sldMk cId="293139934" sldId="257"/>
            <ac:spMk id="29" creationId="{8305BF4D-4BBB-4D55-A4C9-0B932AB2CC50}"/>
          </ac:spMkLst>
        </pc:spChg>
        <pc:spChg chg="mod">
          <ac:chgData name="寺島 有紀" userId="cfde80d7f18a818d" providerId="LiveId" clId="{115E16B8-7A31-4D2D-BE53-B24385A3FD05}" dt="2022-09-20T06:48:42.639" v="216" actId="207"/>
          <ac:spMkLst>
            <pc:docMk/>
            <pc:sldMk cId="293139934" sldId="257"/>
            <ac:spMk id="30" creationId="{58942AD8-7662-4B06-91F4-8A518968C174}"/>
          </ac:spMkLst>
        </pc:spChg>
        <pc:spChg chg="mod">
          <ac:chgData name="寺島 有紀" userId="cfde80d7f18a818d" providerId="LiveId" clId="{115E16B8-7A31-4D2D-BE53-B24385A3FD05}" dt="2022-09-20T06:45:49.440" v="92" actId="1076"/>
          <ac:spMkLst>
            <pc:docMk/>
            <pc:sldMk cId="293139934" sldId="257"/>
            <ac:spMk id="32" creationId="{A6CA9836-3F18-4EB0-8B2A-EDE8448D9442}"/>
          </ac:spMkLst>
        </pc:spChg>
        <pc:spChg chg="mod">
          <ac:chgData name="寺島 有紀" userId="cfde80d7f18a818d" providerId="LiveId" clId="{115E16B8-7A31-4D2D-BE53-B24385A3FD05}" dt="2022-09-20T06:45:49.440" v="92" actId="1076"/>
          <ac:spMkLst>
            <pc:docMk/>
            <pc:sldMk cId="293139934" sldId="257"/>
            <ac:spMk id="33" creationId="{BE5B1533-BB51-4481-A376-2FA83B8C2246}"/>
          </ac:spMkLst>
        </pc:spChg>
        <pc:spChg chg="mod">
          <ac:chgData name="寺島 有紀" userId="cfde80d7f18a818d" providerId="LiveId" clId="{115E16B8-7A31-4D2D-BE53-B24385A3FD05}" dt="2022-09-20T06:50:34.641" v="347" actId="207"/>
          <ac:spMkLst>
            <pc:docMk/>
            <pc:sldMk cId="293139934" sldId="257"/>
            <ac:spMk id="36" creationId="{EFD22D00-1F60-4354-B27F-42B6A912113E}"/>
          </ac:spMkLst>
        </pc:spChg>
        <pc:spChg chg="mod">
          <ac:chgData name="寺島 有紀" userId="cfde80d7f18a818d" providerId="LiveId" clId="{115E16B8-7A31-4D2D-BE53-B24385A3FD05}" dt="2022-09-20T06:50:47.224" v="359" actId="207"/>
          <ac:spMkLst>
            <pc:docMk/>
            <pc:sldMk cId="293139934" sldId="257"/>
            <ac:spMk id="37" creationId="{760582CC-E498-4DBC-B288-5BB200351E31}"/>
          </ac:spMkLst>
        </pc:spChg>
        <pc:spChg chg="mod">
          <ac:chgData name="寺島 有紀" userId="cfde80d7f18a818d" providerId="LiveId" clId="{115E16B8-7A31-4D2D-BE53-B24385A3FD05}" dt="2022-09-20T06:50:28.944" v="341" actId="207"/>
          <ac:spMkLst>
            <pc:docMk/>
            <pc:sldMk cId="293139934" sldId="257"/>
            <ac:spMk id="44" creationId="{D68E6E6A-8671-418A-959A-073D2441FADF}"/>
          </ac:spMkLst>
        </pc:spChg>
        <pc:spChg chg="mod">
          <ac:chgData name="寺島 有紀" userId="cfde80d7f18a818d" providerId="LiveId" clId="{115E16B8-7A31-4D2D-BE53-B24385A3FD05}" dt="2022-09-20T06:50:40.943" v="353" actId="207"/>
          <ac:spMkLst>
            <pc:docMk/>
            <pc:sldMk cId="293139934" sldId="257"/>
            <ac:spMk id="45" creationId="{388002EF-0205-49D9-BF20-35E19E7A6C0F}"/>
          </ac:spMkLst>
        </pc:spChg>
      </pc:sldChg>
      <pc:sldChg chg="modSp mod">
        <pc:chgData name="寺島 有紀" userId="cfde80d7f18a818d" providerId="LiveId" clId="{115E16B8-7A31-4D2D-BE53-B24385A3FD05}" dt="2022-09-20T07:00:20.943" v="858" actId="14734"/>
        <pc:sldMkLst>
          <pc:docMk/>
          <pc:sldMk cId="983098224" sldId="259"/>
        </pc:sldMkLst>
        <pc:graphicFrameChg chg="mod modGraphic">
          <ac:chgData name="寺島 有紀" userId="cfde80d7f18a818d" providerId="LiveId" clId="{115E16B8-7A31-4D2D-BE53-B24385A3FD05}" dt="2022-09-20T07:00:20.943" v="858" actId="14734"/>
          <ac:graphicFrameMkLst>
            <pc:docMk/>
            <pc:sldMk cId="983098224" sldId="259"/>
            <ac:graphicFrameMk id="4" creationId="{84F1F36E-A964-44E6-83AE-E5CA41F60AE2}"/>
          </ac:graphicFrameMkLst>
        </pc:graphicFrameChg>
      </pc:sldChg>
      <pc:sldChg chg="modSp mod">
        <pc:chgData name="寺島 有紀" userId="cfde80d7f18a818d" providerId="LiveId" clId="{115E16B8-7A31-4D2D-BE53-B24385A3FD05}" dt="2022-09-20T06:56:57.229" v="645" actId="798"/>
        <pc:sldMkLst>
          <pc:docMk/>
          <pc:sldMk cId="329874815" sldId="260"/>
        </pc:sldMkLst>
        <pc:graphicFrameChg chg="mod modGraphic">
          <ac:chgData name="寺島 有紀" userId="cfde80d7f18a818d" providerId="LiveId" clId="{115E16B8-7A31-4D2D-BE53-B24385A3FD05}" dt="2022-09-20T06:56:57.229" v="645" actId="798"/>
          <ac:graphicFrameMkLst>
            <pc:docMk/>
            <pc:sldMk cId="329874815" sldId="260"/>
            <ac:graphicFrameMk id="5" creationId="{CA9FE1FF-5DF1-4A2D-BA11-A27EEA9D4CD9}"/>
          </ac:graphicFrameMkLst>
        </pc:graphicFrameChg>
      </pc:sldChg>
      <pc:sldChg chg="modSp mod">
        <pc:chgData name="寺島 有紀" userId="cfde80d7f18a818d" providerId="LiveId" clId="{115E16B8-7A31-4D2D-BE53-B24385A3FD05}" dt="2022-09-20T07:12:37.399" v="1610" actId="207"/>
        <pc:sldMkLst>
          <pc:docMk/>
          <pc:sldMk cId="2822546034" sldId="261"/>
        </pc:sldMkLst>
        <pc:spChg chg="mod">
          <ac:chgData name="寺島 有紀" userId="cfde80d7f18a818d" providerId="LiveId" clId="{115E16B8-7A31-4D2D-BE53-B24385A3FD05}" dt="2022-09-20T07:11:21.762" v="1478" actId="6549"/>
          <ac:spMkLst>
            <pc:docMk/>
            <pc:sldMk cId="2822546034" sldId="261"/>
            <ac:spMk id="6" creationId="{715E8AE1-56DE-475F-939C-071333A4D078}"/>
          </ac:spMkLst>
        </pc:spChg>
        <pc:spChg chg="mod">
          <ac:chgData name="寺島 有紀" userId="cfde80d7f18a818d" providerId="LiveId" clId="{115E16B8-7A31-4D2D-BE53-B24385A3FD05}" dt="2022-09-20T07:11:35.255" v="1502" actId="207"/>
          <ac:spMkLst>
            <pc:docMk/>
            <pc:sldMk cId="2822546034" sldId="261"/>
            <ac:spMk id="8" creationId="{0126C895-8D2B-4B3C-BBF2-4931B4612966}"/>
          </ac:spMkLst>
        </pc:spChg>
        <pc:spChg chg="mod">
          <ac:chgData name="寺島 有紀" userId="cfde80d7f18a818d" providerId="LiveId" clId="{115E16B8-7A31-4D2D-BE53-B24385A3FD05}" dt="2022-09-20T07:11:59.294" v="1553" actId="207"/>
          <ac:spMkLst>
            <pc:docMk/>
            <pc:sldMk cId="2822546034" sldId="261"/>
            <ac:spMk id="10" creationId="{BDFDB885-74C2-4E01-ABFF-E20268373DE8}"/>
          </ac:spMkLst>
        </pc:spChg>
        <pc:spChg chg="mod">
          <ac:chgData name="寺島 有紀" userId="cfde80d7f18a818d" providerId="LiveId" clId="{115E16B8-7A31-4D2D-BE53-B24385A3FD05}" dt="2022-09-20T07:12:37.399" v="1610" actId="207"/>
          <ac:spMkLst>
            <pc:docMk/>
            <pc:sldMk cId="2822546034" sldId="261"/>
            <ac:spMk id="12" creationId="{F7216E28-DD0B-4E14-883C-F2D30AD9EF35}"/>
          </ac:spMkLst>
        </pc:spChg>
      </pc:sldChg>
      <pc:sldChg chg="modSp mod">
        <pc:chgData name="寺島 有紀" userId="cfde80d7f18a818d" providerId="LiveId" clId="{115E16B8-7A31-4D2D-BE53-B24385A3FD05}" dt="2022-09-20T07:14:07.078" v="1691" actId="207"/>
        <pc:sldMkLst>
          <pc:docMk/>
          <pc:sldMk cId="1384785823" sldId="262"/>
        </pc:sldMkLst>
        <pc:spChg chg="mod">
          <ac:chgData name="寺島 有紀" userId="cfde80d7f18a818d" providerId="LiveId" clId="{115E16B8-7A31-4D2D-BE53-B24385A3FD05}" dt="2022-09-20T07:13:53.208" v="1660" actId="207"/>
          <ac:spMkLst>
            <pc:docMk/>
            <pc:sldMk cId="1384785823" sldId="262"/>
            <ac:spMk id="5" creationId="{8D7163A6-DFFE-437E-8DB5-A05BF6AF8ADB}"/>
          </ac:spMkLst>
        </pc:spChg>
        <pc:spChg chg="mod">
          <ac:chgData name="寺島 有紀" userId="cfde80d7f18a818d" providerId="LiveId" clId="{115E16B8-7A31-4D2D-BE53-B24385A3FD05}" dt="2022-09-20T07:14:07.078" v="1691" actId="207"/>
          <ac:spMkLst>
            <pc:docMk/>
            <pc:sldMk cId="1384785823" sldId="262"/>
            <ac:spMk id="6" creationId="{2C969BF4-EDC5-4A81-A4A9-79D3B2423C2A}"/>
          </ac:spMkLst>
        </pc:spChg>
      </pc:sldChg>
      <pc:sldChg chg="modSp mod">
        <pc:chgData name="寺島 有紀" userId="cfde80d7f18a818d" providerId="LiveId" clId="{115E16B8-7A31-4D2D-BE53-B24385A3FD05}" dt="2022-09-20T07:13:41.903" v="1645" actId="207"/>
        <pc:sldMkLst>
          <pc:docMk/>
          <pc:sldMk cId="3563625698" sldId="263"/>
        </pc:sldMkLst>
        <pc:spChg chg="mod">
          <ac:chgData name="寺島 有紀" userId="cfde80d7f18a818d" providerId="LiveId" clId="{115E16B8-7A31-4D2D-BE53-B24385A3FD05}" dt="2022-09-20T07:13:26.071" v="1623" actId="207"/>
          <ac:spMkLst>
            <pc:docMk/>
            <pc:sldMk cId="3563625698" sldId="263"/>
            <ac:spMk id="5" creationId="{5E651CB1-5679-4DA9-9C5F-4B0699208B31}"/>
          </ac:spMkLst>
        </pc:spChg>
        <pc:spChg chg="mod">
          <ac:chgData name="寺島 有紀" userId="cfde80d7f18a818d" providerId="LiveId" clId="{115E16B8-7A31-4D2D-BE53-B24385A3FD05}" dt="2022-09-20T07:13:41.903" v="1645" actId="207"/>
          <ac:spMkLst>
            <pc:docMk/>
            <pc:sldMk cId="3563625698" sldId="263"/>
            <ac:spMk id="6" creationId="{8CBE5F4C-883C-41D9-87D7-4F08133D19E9}"/>
          </ac:spMkLst>
        </pc:spChg>
      </pc:sldChg>
      <pc:sldChg chg="modSp mod">
        <pc:chgData name="寺島 有紀" userId="cfde80d7f18a818d" providerId="LiveId" clId="{115E16B8-7A31-4D2D-BE53-B24385A3FD05}" dt="2022-09-20T07:17:08.765" v="1888" actId="207"/>
        <pc:sldMkLst>
          <pc:docMk/>
          <pc:sldMk cId="667431575" sldId="264"/>
        </pc:sldMkLst>
        <pc:graphicFrameChg chg="modGraphic">
          <ac:chgData name="寺島 有紀" userId="cfde80d7f18a818d" providerId="LiveId" clId="{115E16B8-7A31-4D2D-BE53-B24385A3FD05}" dt="2022-09-20T07:17:08.765" v="1888" actId="207"/>
          <ac:graphicFrameMkLst>
            <pc:docMk/>
            <pc:sldMk cId="667431575" sldId="264"/>
            <ac:graphicFrameMk id="34" creationId="{6DFAD074-C32B-433B-AF11-024D8D67AF01}"/>
          </ac:graphicFrameMkLst>
        </pc:graphicFrameChg>
      </pc:sldChg>
      <pc:sldChg chg="modSp mod">
        <pc:chgData name="寺島 有紀" userId="cfde80d7f18a818d" providerId="LiveId" clId="{115E16B8-7A31-4D2D-BE53-B24385A3FD05}" dt="2022-09-20T07:17:48.926" v="1904" actId="207"/>
        <pc:sldMkLst>
          <pc:docMk/>
          <pc:sldMk cId="3560931924" sldId="266"/>
        </pc:sldMkLst>
        <pc:graphicFrameChg chg="modGraphic">
          <ac:chgData name="寺島 有紀" userId="cfde80d7f18a818d" providerId="LiveId" clId="{115E16B8-7A31-4D2D-BE53-B24385A3FD05}" dt="2022-09-20T07:17:48.926" v="1904" actId="207"/>
          <ac:graphicFrameMkLst>
            <pc:docMk/>
            <pc:sldMk cId="3560931924" sldId="266"/>
            <ac:graphicFrameMk id="5" creationId="{A7CF76F3-7DC1-45C7-A06C-E66260412E01}"/>
          </ac:graphicFrameMkLst>
        </pc:graphicFrameChg>
      </pc:sldChg>
      <pc:sldChg chg="modSp mod">
        <pc:chgData name="寺島 有紀" userId="cfde80d7f18a818d" providerId="LiveId" clId="{115E16B8-7A31-4D2D-BE53-B24385A3FD05}" dt="2022-09-20T07:06:45.086" v="1185" actId="20577"/>
        <pc:sldMkLst>
          <pc:docMk/>
          <pc:sldMk cId="2431605621" sldId="282"/>
        </pc:sldMkLst>
        <pc:spChg chg="mod">
          <ac:chgData name="寺島 有紀" userId="cfde80d7f18a818d" providerId="LiveId" clId="{115E16B8-7A31-4D2D-BE53-B24385A3FD05}" dt="2022-09-20T07:06:45.086" v="1185" actId="20577"/>
          <ac:spMkLst>
            <pc:docMk/>
            <pc:sldMk cId="2431605621" sldId="282"/>
            <ac:spMk id="4" creationId="{55040C07-6BD9-4C2A-BC8A-1374AA5E18C0}"/>
          </ac:spMkLst>
        </pc:spChg>
      </pc:sldChg>
      <pc:sldChg chg="modSp mod">
        <pc:chgData name="寺島 有紀" userId="cfde80d7f18a818d" providerId="LiveId" clId="{115E16B8-7A31-4D2D-BE53-B24385A3FD05}" dt="2022-09-20T07:14:29.839" v="1703" actId="207"/>
        <pc:sldMkLst>
          <pc:docMk/>
          <pc:sldMk cId="1373035195" sldId="283"/>
        </pc:sldMkLst>
        <pc:spChg chg="mod">
          <ac:chgData name="寺島 有紀" userId="cfde80d7f18a818d" providerId="LiveId" clId="{115E16B8-7A31-4D2D-BE53-B24385A3FD05}" dt="2022-09-20T07:14:29.839" v="1703" actId="207"/>
          <ac:spMkLst>
            <pc:docMk/>
            <pc:sldMk cId="1373035195" sldId="283"/>
            <ac:spMk id="5" creationId="{56F775D9-98DA-4433-8015-D151356701D1}"/>
          </ac:spMkLst>
        </pc:spChg>
      </pc:sldChg>
      <pc:sldChg chg="modSp mod">
        <pc:chgData name="寺島 有紀" userId="cfde80d7f18a818d" providerId="LiveId" clId="{115E16B8-7A31-4D2D-BE53-B24385A3FD05}" dt="2022-09-20T06:48:30.823" v="214" actId="207"/>
        <pc:sldMkLst>
          <pc:docMk/>
          <pc:sldMk cId="1798348096" sldId="285"/>
        </pc:sldMkLst>
        <pc:graphicFrameChg chg="modGraphic">
          <ac:chgData name="寺島 有紀" userId="cfde80d7f18a818d" providerId="LiveId" clId="{115E16B8-7A31-4D2D-BE53-B24385A3FD05}" dt="2022-09-20T06:48:30.823" v="214" actId="207"/>
          <ac:graphicFrameMkLst>
            <pc:docMk/>
            <pc:sldMk cId="1798348096" sldId="285"/>
            <ac:graphicFrameMk id="7" creationId="{3A21CA70-A3D2-4C08-AE2C-6AB1F814A3A6}"/>
          </ac:graphicFrameMkLst>
        </pc:graphicFrameChg>
      </pc:sldChg>
      <pc:sldChg chg="modSp mod">
        <pc:chgData name="寺島 有紀" userId="cfde80d7f18a818d" providerId="LiveId" clId="{115E16B8-7A31-4D2D-BE53-B24385A3FD05}" dt="2022-09-20T07:14:58.841" v="1791" actId="20577"/>
        <pc:sldMkLst>
          <pc:docMk/>
          <pc:sldMk cId="2085639064" sldId="286"/>
        </pc:sldMkLst>
        <pc:spChg chg="mod">
          <ac:chgData name="寺島 有紀" userId="cfde80d7f18a818d" providerId="LiveId" clId="{115E16B8-7A31-4D2D-BE53-B24385A3FD05}" dt="2022-09-20T07:14:58.841" v="1791" actId="20577"/>
          <ac:spMkLst>
            <pc:docMk/>
            <pc:sldMk cId="2085639064" sldId="286"/>
            <ac:spMk id="4" creationId="{4D4B5B4E-9C4A-4153-905C-DE5C1903A8DF}"/>
          </ac:spMkLst>
        </pc:spChg>
      </pc:sldChg>
      <pc:sldChg chg="addSp delSp modSp new mod">
        <pc:chgData name="寺島 有紀" userId="cfde80d7f18a818d" providerId="LiveId" clId="{115E16B8-7A31-4D2D-BE53-B24385A3FD05}" dt="2022-09-20T07:10:47.920" v="1443" actId="207"/>
        <pc:sldMkLst>
          <pc:docMk/>
          <pc:sldMk cId="4253894134" sldId="287"/>
        </pc:sldMkLst>
        <pc:spChg chg="del">
          <ac:chgData name="寺島 有紀" userId="cfde80d7f18a818d" providerId="LiveId" clId="{115E16B8-7A31-4D2D-BE53-B24385A3FD05}" dt="2022-09-20T06:58:17.031" v="647" actId="478"/>
          <ac:spMkLst>
            <pc:docMk/>
            <pc:sldMk cId="4253894134" sldId="287"/>
            <ac:spMk id="2" creationId="{3D681678-42F4-78BB-9DDA-2D534096EA37}"/>
          </ac:spMkLst>
        </pc:spChg>
        <pc:spChg chg="del">
          <ac:chgData name="寺島 有紀" userId="cfde80d7f18a818d" providerId="LiveId" clId="{115E16B8-7A31-4D2D-BE53-B24385A3FD05}" dt="2022-09-20T06:58:18.148" v="648" actId="478"/>
          <ac:spMkLst>
            <pc:docMk/>
            <pc:sldMk cId="4253894134" sldId="287"/>
            <ac:spMk id="3" creationId="{8DC104FC-1A53-F45A-6112-B9C68E633057}"/>
          </ac:spMkLst>
        </pc:spChg>
        <pc:spChg chg="add mod">
          <ac:chgData name="寺島 有紀" userId="cfde80d7f18a818d" providerId="LiveId" clId="{115E16B8-7A31-4D2D-BE53-B24385A3FD05}" dt="2022-09-20T07:10:47.920" v="1443" actId="207"/>
          <ac:spMkLst>
            <pc:docMk/>
            <pc:sldMk cId="4253894134" sldId="287"/>
            <ac:spMk id="5" creationId="{5E8028AB-1CD6-C9DC-0970-9E531777B6A4}"/>
          </ac:spMkLst>
        </pc:spChg>
        <pc:spChg chg="add mod">
          <ac:chgData name="寺島 有紀" userId="cfde80d7f18a818d" providerId="LiveId" clId="{115E16B8-7A31-4D2D-BE53-B24385A3FD05}" dt="2022-09-20T07:02:12.135" v="1086" actId="14100"/>
          <ac:spMkLst>
            <pc:docMk/>
            <pc:sldMk cId="4253894134" sldId="287"/>
            <ac:spMk id="6" creationId="{53BC637C-040B-04E4-67F6-2CA34765B2C4}"/>
          </ac:spMkLst>
        </pc:spChg>
        <pc:spChg chg="add del mod">
          <ac:chgData name="寺島 有紀" userId="cfde80d7f18a818d" providerId="LiveId" clId="{115E16B8-7A31-4D2D-BE53-B24385A3FD05}" dt="2022-09-20T06:59:45.453" v="750"/>
          <ac:spMkLst>
            <pc:docMk/>
            <pc:sldMk cId="4253894134" sldId="287"/>
            <ac:spMk id="7" creationId="{54618717-12B6-7265-6A46-58B0A3D24253}"/>
          </ac:spMkLst>
        </pc:spChg>
        <pc:spChg chg="add del mod">
          <ac:chgData name="寺島 有紀" userId="cfde80d7f18a818d" providerId="LiveId" clId="{115E16B8-7A31-4D2D-BE53-B24385A3FD05}" dt="2022-09-20T06:59:45.453" v="750"/>
          <ac:spMkLst>
            <pc:docMk/>
            <pc:sldMk cId="4253894134" sldId="287"/>
            <ac:spMk id="8" creationId="{E39E1857-D037-9A16-C882-E6761235FEEC}"/>
          </ac:spMkLst>
        </pc:spChg>
        <pc:spChg chg="add mod">
          <ac:chgData name="寺島 有紀" userId="cfde80d7f18a818d" providerId="LiveId" clId="{115E16B8-7A31-4D2D-BE53-B24385A3FD05}" dt="2022-09-20T07:02:36.887" v="1100" actId="20577"/>
          <ac:spMkLst>
            <pc:docMk/>
            <pc:sldMk cId="4253894134" sldId="287"/>
            <ac:spMk id="9" creationId="{2E8DA8F4-3B38-9195-8A0D-C2EC98C9B061}"/>
          </ac:spMkLst>
        </pc:spChg>
        <pc:spChg chg="add mod">
          <ac:chgData name="寺島 有紀" userId="cfde80d7f18a818d" providerId="LiveId" clId="{115E16B8-7A31-4D2D-BE53-B24385A3FD05}" dt="2022-09-20T07:03:10.556" v="1116" actId="20577"/>
          <ac:spMkLst>
            <pc:docMk/>
            <pc:sldMk cId="4253894134" sldId="287"/>
            <ac:spMk id="10" creationId="{CFC141BD-6677-4743-DFB6-8BEAAB18FA5B}"/>
          </ac:spMkLst>
        </pc:spChg>
        <pc:spChg chg="add mod">
          <ac:chgData name="寺島 有紀" userId="cfde80d7f18a818d" providerId="LiveId" clId="{115E16B8-7A31-4D2D-BE53-B24385A3FD05}" dt="2022-09-20T07:05:05.461" v="1124" actId="20577"/>
          <ac:spMkLst>
            <pc:docMk/>
            <pc:sldMk cId="4253894134" sldId="287"/>
            <ac:spMk id="11" creationId="{FD6492BD-693B-2976-53BA-C84C1B1C1088}"/>
          </ac:spMkLst>
        </pc:spChg>
        <pc:spChg chg="add mod">
          <ac:chgData name="寺島 有紀" userId="cfde80d7f18a818d" providerId="LiveId" clId="{115E16B8-7A31-4D2D-BE53-B24385A3FD05}" dt="2022-09-20T07:06:07.759" v="1180" actId="20577"/>
          <ac:spMkLst>
            <pc:docMk/>
            <pc:sldMk cId="4253894134" sldId="287"/>
            <ac:spMk id="12" creationId="{480918F4-2525-295B-563D-9232CB08506A}"/>
          </ac:spMkLst>
        </pc:spChg>
        <pc:spChg chg="add mod">
          <ac:chgData name="寺島 有紀" userId="cfde80d7f18a818d" providerId="LiveId" clId="{115E16B8-7A31-4D2D-BE53-B24385A3FD05}" dt="2022-09-20T07:05:42.662" v="1141" actId="20577"/>
          <ac:spMkLst>
            <pc:docMk/>
            <pc:sldMk cId="4253894134" sldId="287"/>
            <ac:spMk id="13" creationId="{936503FB-A366-4AC8-8135-9E6305CDF5A9}"/>
          </ac:spMkLst>
        </pc:spChg>
      </pc:sldChg>
      <pc:sldChg chg="modSp add mod ord">
        <pc:chgData name="寺島 有紀" userId="cfde80d7f18a818d" providerId="LiveId" clId="{115E16B8-7A31-4D2D-BE53-B24385A3FD05}" dt="2022-09-20T07:10:57.982" v="1446" actId="207"/>
        <pc:sldMkLst>
          <pc:docMk/>
          <pc:sldMk cId="1334521970" sldId="288"/>
        </pc:sldMkLst>
        <pc:spChg chg="mod">
          <ac:chgData name="寺島 有紀" userId="cfde80d7f18a818d" providerId="LiveId" clId="{115E16B8-7A31-4D2D-BE53-B24385A3FD05}" dt="2022-09-20T07:10:36.712" v="1442" actId="20577"/>
          <ac:spMkLst>
            <pc:docMk/>
            <pc:sldMk cId="1334521970" sldId="288"/>
            <ac:spMk id="3" creationId="{4F7C98D3-DBCC-439F-B9AA-6EDC5CB9AB4B}"/>
          </ac:spMkLst>
        </pc:spChg>
        <pc:spChg chg="mod">
          <ac:chgData name="寺島 有紀" userId="cfde80d7f18a818d" providerId="LiveId" clId="{115E16B8-7A31-4D2D-BE53-B24385A3FD05}" dt="2022-09-20T07:10:57.982" v="1446" actId="207"/>
          <ac:spMkLst>
            <pc:docMk/>
            <pc:sldMk cId="1334521970" sldId="288"/>
            <ac:spMk id="4" creationId="{55040C07-6BD9-4C2A-BC8A-1374AA5E18C0}"/>
          </ac:spMkLst>
        </pc:spChg>
        <pc:spChg chg="mod">
          <ac:chgData name="寺島 有紀" userId="cfde80d7f18a818d" providerId="LiveId" clId="{115E16B8-7A31-4D2D-BE53-B24385A3FD05}" dt="2022-09-20T07:09:41.054" v="1389" actId="6549"/>
          <ac:spMkLst>
            <pc:docMk/>
            <pc:sldMk cId="1334521970" sldId="288"/>
            <ac:spMk id="5" creationId="{1F0210DF-A9BA-4B51-BB8D-29AD1FE9646F}"/>
          </ac:spMkLst>
        </pc:spChg>
        <pc:spChg chg="mod">
          <ac:chgData name="寺島 有紀" userId="cfde80d7f18a818d" providerId="LiveId" clId="{115E16B8-7A31-4D2D-BE53-B24385A3FD05}" dt="2022-09-20T07:10:24.235" v="1440" actId="20577"/>
          <ac:spMkLst>
            <pc:docMk/>
            <pc:sldMk cId="1334521970" sldId="288"/>
            <ac:spMk id="6" creationId="{8A82E938-2051-4B05-AF08-A577E6BAD793}"/>
          </ac:spMkLst>
        </pc:spChg>
        <pc:spChg chg="mod">
          <ac:chgData name="寺島 有紀" userId="cfde80d7f18a818d" providerId="LiveId" clId="{115E16B8-7A31-4D2D-BE53-B24385A3FD05}" dt="2022-09-20T07:08:31.964" v="1276" actId="20577"/>
          <ac:spMkLst>
            <pc:docMk/>
            <pc:sldMk cId="1334521970" sldId="288"/>
            <ac:spMk id="7" creationId="{5804075D-923E-43CE-9DDF-71683048F3C7}"/>
          </ac:spMkLst>
        </pc:spChg>
      </pc:sldChg>
      <pc:sldChg chg="addSp delSp modSp new mod">
        <pc:chgData name="寺島 有紀" userId="cfde80d7f18a818d" providerId="LiveId" clId="{115E16B8-7A31-4D2D-BE53-B24385A3FD05}" dt="2022-09-20T07:23:47.183" v="2250" actId="20577"/>
        <pc:sldMkLst>
          <pc:docMk/>
          <pc:sldMk cId="2590174156" sldId="289"/>
        </pc:sldMkLst>
        <pc:spChg chg="del">
          <ac:chgData name="寺島 有紀" userId="cfde80d7f18a818d" providerId="LiveId" clId="{115E16B8-7A31-4D2D-BE53-B24385A3FD05}" dt="2022-09-20T07:19:01.532" v="1906" actId="478"/>
          <ac:spMkLst>
            <pc:docMk/>
            <pc:sldMk cId="2590174156" sldId="289"/>
            <ac:spMk id="2" creationId="{E1E8525E-19BF-484E-4B2D-B82FA9C61BC4}"/>
          </ac:spMkLst>
        </pc:spChg>
        <pc:spChg chg="del">
          <ac:chgData name="寺島 有紀" userId="cfde80d7f18a818d" providerId="LiveId" clId="{115E16B8-7A31-4D2D-BE53-B24385A3FD05}" dt="2022-09-20T07:19:02.440" v="1907" actId="478"/>
          <ac:spMkLst>
            <pc:docMk/>
            <pc:sldMk cId="2590174156" sldId="289"/>
            <ac:spMk id="3" creationId="{3C93BF13-3970-C8DD-4E86-1CFB2E9B9DCB}"/>
          </ac:spMkLst>
        </pc:spChg>
        <pc:spChg chg="add mod">
          <ac:chgData name="寺島 有紀" userId="cfde80d7f18a818d" providerId="LiveId" clId="{115E16B8-7A31-4D2D-BE53-B24385A3FD05}" dt="2022-09-20T07:20:45.589" v="2007" actId="13926"/>
          <ac:spMkLst>
            <pc:docMk/>
            <pc:sldMk cId="2590174156" sldId="289"/>
            <ac:spMk id="5" creationId="{33B32D15-3F04-1170-7871-F909CB0FB2D7}"/>
          </ac:spMkLst>
        </pc:spChg>
        <pc:spChg chg="add mod">
          <ac:chgData name="寺島 有紀" userId="cfde80d7f18a818d" providerId="LiveId" clId="{115E16B8-7A31-4D2D-BE53-B24385A3FD05}" dt="2022-09-20T07:23:47.183" v="2250" actId="20577"/>
          <ac:spMkLst>
            <pc:docMk/>
            <pc:sldMk cId="2590174156" sldId="289"/>
            <ac:spMk id="6" creationId="{4CBFA52B-8DF4-2F09-3695-656E2BC97F2B}"/>
          </ac:spMkLst>
        </pc:spChg>
        <pc:spChg chg="add mod">
          <ac:chgData name="寺島 有紀" userId="cfde80d7f18a818d" providerId="LiveId" clId="{115E16B8-7A31-4D2D-BE53-B24385A3FD05}" dt="2022-09-20T07:21:49.647" v="2118" actId="20577"/>
          <ac:spMkLst>
            <pc:docMk/>
            <pc:sldMk cId="2590174156" sldId="289"/>
            <ac:spMk id="7" creationId="{CA2845D8-4845-7C9C-0C67-3AE0A235CD02}"/>
          </ac:spMkLst>
        </pc:spChg>
        <pc:spChg chg="add mod">
          <ac:chgData name="寺島 有紀" userId="cfde80d7f18a818d" providerId="LiveId" clId="{115E16B8-7A31-4D2D-BE53-B24385A3FD05}" dt="2022-09-20T07:22:18.634" v="2124" actId="6549"/>
          <ac:spMkLst>
            <pc:docMk/>
            <pc:sldMk cId="2590174156" sldId="289"/>
            <ac:spMk id="8" creationId="{C1FBB230-0E11-2DCE-32A8-593D806B3CDB}"/>
          </ac:spMkLst>
        </pc:spChg>
      </pc:sldChg>
      <pc:sldChg chg="addSp delSp modSp new mod">
        <pc:chgData name="寺島 有紀" userId="cfde80d7f18a818d" providerId="LiveId" clId="{115E16B8-7A31-4D2D-BE53-B24385A3FD05}" dt="2022-09-20T07:28:32.465" v="2802" actId="20577"/>
        <pc:sldMkLst>
          <pc:docMk/>
          <pc:sldMk cId="2263293622" sldId="290"/>
        </pc:sldMkLst>
        <pc:spChg chg="del">
          <ac:chgData name="寺島 有紀" userId="cfde80d7f18a818d" providerId="LiveId" clId="{115E16B8-7A31-4D2D-BE53-B24385A3FD05}" dt="2022-09-20T07:24:05.885" v="2252" actId="478"/>
          <ac:spMkLst>
            <pc:docMk/>
            <pc:sldMk cId="2263293622" sldId="290"/>
            <ac:spMk id="2" creationId="{253BED15-0589-F3BE-5843-51ED43BA6590}"/>
          </ac:spMkLst>
        </pc:spChg>
        <pc:spChg chg="del">
          <ac:chgData name="寺島 有紀" userId="cfde80d7f18a818d" providerId="LiveId" clId="{115E16B8-7A31-4D2D-BE53-B24385A3FD05}" dt="2022-09-20T07:24:06.698" v="2253" actId="478"/>
          <ac:spMkLst>
            <pc:docMk/>
            <pc:sldMk cId="2263293622" sldId="290"/>
            <ac:spMk id="3" creationId="{832E1A6F-7A54-C4F9-67AC-010B57D7D2AB}"/>
          </ac:spMkLst>
        </pc:spChg>
        <pc:spChg chg="add mod">
          <ac:chgData name="寺島 有紀" userId="cfde80d7f18a818d" providerId="LiveId" clId="{115E16B8-7A31-4D2D-BE53-B24385A3FD05}" dt="2022-09-20T07:24:23.749" v="2282" actId="14100"/>
          <ac:spMkLst>
            <pc:docMk/>
            <pc:sldMk cId="2263293622" sldId="290"/>
            <ac:spMk id="5" creationId="{0C7EA43A-39C7-0AC0-EB4E-6FFD8F169897}"/>
          </ac:spMkLst>
        </pc:spChg>
        <pc:spChg chg="add mod">
          <ac:chgData name="寺島 有紀" userId="cfde80d7f18a818d" providerId="LiveId" clId="{115E16B8-7A31-4D2D-BE53-B24385A3FD05}" dt="2022-09-20T07:27:19.340" v="2490" actId="1076"/>
          <ac:spMkLst>
            <pc:docMk/>
            <pc:sldMk cId="2263293622" sldId="290"/>
            <ac:spMk id="6" creationId="{EE44F01C-E53D-846D-A55D-8ECF853B844F}"/>
          </ac:spMkLst>
        </pc:spChg>
        <pc:spChg chg="add mod">
          <ac:chgData name="寺島 有紀" userId="cfde80d7f18a818d" providerId="LiveId" clId="{115E16B8-7A31-4D2D-BE53-B24385A3FD05}" dt="2022-09-20T07:27:19.340" v="2490" actId="1076"/>
          <ac:spMkLst>
            <pc:docMk/>
            <pc:sldMk cId="2263293622" sldId="290"/>
            <ac:spMk id="7" creationId="{DC0E67D3-5C8D-5E11-8CD3-F766247A694B}"/>
          </ac:spMkLst>
        </pc:spChg>
        <pc:spChg chg="add mod">
          <ac:chgData name="寺島 有紀" userId="cfde80d7f18a818d" providerId="LiveId" clId="{115E16B8-7A31-4D2D-BE53-B24385A3FD05}" dt="2022-09-20T07:27:19.340" v="2490" actId="1076"/>
          <ac:spMkLst>
            <pc:docMk/>
            <pc:sldMk cId="2263293622" sldId="290"/>
            <ac:spMk id="8" creationId="{4816A938-A282-F268-4CCB-75CB60AD5D88}"/>
          </ac:spMkLst>
        </pc:spChg>
        <pc:spChg chg="add mod">
          <ac:chgData name="寺島 有紀" userId="cfde80d7f18a818d" providerId="LiveId" clId="{115E16B8-7A31-4D2D-BE53-B24385A3FD05}" dt="2022-09-20T07:27:19.340" v="2490" actId="1076"/>
          <ac:spMkLst>
            <pc:docMk/>
            <pc:sldMk cId="2263293622" sldId="290"/>
            <ac:spMk id="9" creationId="{7BACFD6A-3B1A-0E97-31CC-946D88E4873C}"/>
          </ac:spMkLst>
        </pc:spChg>
        <pc:spChg chg="add mod">
          <ac:chgData name="寺島 有紀" userId="cfde80d7f18a818d" providerId="LiveId" clId="{115E16B8-7A31-4D2D-BE53-B24385A3FD05}" dt="2022-09-20T07:27:19.340" v="2490" actId="1076"/>
          <ac:spMkLst>
            <pc:docMk/>
            <pc:sldMk cId="2263293622" sldId="290"/>
            <ac:spMk id="10" creationId="{04FCCEB5-A429-C3AA-C356-BA93011F791B}"/>
          </ac:spMkLst>
        </pc:spChg>
        <pc:spChg chg="add mod">
          <ac:chgData name="寺島 有紀" userId="cfde80d7f18a818d" providerId="LiveId" clId="{115E16B8-7A31-4D2D-BE53-B24385A3FD05}" dt="2022-09-20T07:27:19.340" v="2490" actId="1076"/>
          <ac:spMkLst>
            <pc:docMk/>
            <pc:sldMk cId="2263293622" sldId="290"/>
            <ac:spMk id="11" creationId="{0325EE1D-774C-B6DD-F308-2AD9B6AE5CF8}"/>
          </ac:spMkLst>
        </pc:spChg>
        <pc:spChg chg="add mod">
          <ac:chgData name="寺島 有紀" userId="cfde80d7f18a818d" providerId="LiveId" clId="{115E16B8-7A31-4D2D-BE53-B24385A3FD05}" dt="2022-09-20T07:27:19.340" v="2490" actId="1076"/>
          <ac:spMkLst>
            <pc:docMk/>
            <pc:sldMk cId="2263293622" sldId="290"/>
            <ac:spMk id="12" creationId="{DC7BDFBA-8E09-35DC-293C-F5B59417547A}"/>
          </ac:spMkLst>
        </pc:spChg>
        <pc:spChg chg="add mod">
          <ac:chgData name="寺島 有紀" userId="cfde80d7f18a818d" providerId="LiveId" clId="{115E16B8-7A31-4D2D-BE53-B24385A3FD05}" dt="2022-09-20T07:27:19.340" v="2490" actId="1076"/>
          <ac:spMkLst>
            <pc:docMk/>
            <pc:sldMk cId="2263293622" sldId="290"/>
            <ac:spMk id="13" creationId="{EE184E8D-1A91-C4D3-8300-F4BF0FD5AFE8}"/>
          </ac:spMkLst>
        </pc:spChg>
        <pc:spChg chg="add mod">
          <ac:chgData name="寺島 有紀" userId="cfde80d7f18a818d" providerId="LiveId" clId="{115E16B8-7A31-4D2D-BE53-B24385A3FD05}" dt="2022-09-20T07:27:19.340" v="2490" actId="1076"/>
          <ac:spMkLst>
            <pc:docMk/>
            <pc:sldMk cId="2263293622" sldId="290"/>
            <ac:spMk id="14" creationId="{C8F6E6B4-7C39-5990-BDA2-BE69588C8682}"/>
          </ac:spMkLst>
        </pc:spChg>
        <pc:spChg chg="add mod">
          <ac:chgData name="寺島 有紀" userId="cfde80d7f18a818d" providerId="LiveId" clId="{115E16B8-7A31-4D2D-BE53-B24385A3FD05}" dt="2022-09-20T07:27:19.340" v="2490" actId="1076"/>
          <ac:spMkLst>
            <pc:docMk/>
            <pc:sldMk cId="2263293622" sldId="290"/>
            <ac:spMk id="15" creationId="{8DE691E5-A3CB-11A2-EFE2-CE21B778425F}"/>
          </ac:spMkLst>
        </pc:spChg>
        <pc:spChg chg="add mod">
          <ac:chgData name="寺島 有紀" userId="cfde80d7f18a818d" providerId="LiveId" clId="{115E16B8-7A31-4D2D-BE53-B24385A3FD05}" dt="2022-09-20T07:27:19.340" v="2490" actId="1076"/>
          <ac:spMkLst>
            <pc:docMk/>
            <pc:sldMk cId="2263293622" sldId="290"/>
            <ac:spMk id="16" creationId="{ACAD5272-29EF-CAB3-EA4D-76CA8493739E}"/>
          </ac:spMkLst>
        </pc:spChg>
        <pc:spChg chg="add del mod">
          <ac:chgData name="寺島 有紀" userId="cfde80d7f18a818d" providerId="LiveId" clId="{115E16B8-7A31-4D2D-BE53-B24385A3FD05}" dt="2022-09-20T07:25:35.316" v="2342" actId="478"/>
          <ac:spMkLst>
            <pc:docMk/>
            <pc:sldMk cId="2263293622" sldId="290"/>
            <ac:spMk id="17" creationId="{16AD892E-60D6-64C7-8BA5-505F6BAF6333}"/>
          </ac:spMkLst>
        </pc:spChg>
        <pc:spChg chg="add del mod">
          <ac:chgData name="寺島 有紀" userId="cfde80d7f18a818d" providerId="LiveId" clId="{115E16B8-7A31-4D2D-BE53-B24385A3FD05}" dt="2022-09-20T07:27:09.720" v="2489" actId="478"/>
          <ac:spMkLst>
            <pc:docMk/>
            <pc:sldMk cId="2263293622" sldId="290"/>
            <ac:spMk id="18" creationId="{CC4850F3-A4BE-EA02-3796-0E6AFA347643}"/>
          </ac:spMkLst>
        </pc:spChg>
        <pc:spChg chg="add mod">
          <ac:chgData name="寺島 有紀" userId="cfde80d7f18a818d" providerId="LiveId" clId="{115E16B8-7A31-4D2D-BE53-B24385A3FD05}" dt="2022-09-20T07:28:32.465" v="2802" actId="20577"/>
          <ac:spMkLst>
            <pc:docMk/>
            <pc:sldMk cId="2263293622" sldId="290"/>
            <ac:spMk id="19" creationId="{5E952D02-5FF5-65E5-CE43-ADB19565B35D}"/>
          </ac:spMkLst>
        </pc:spChg>
      </pc:sldChg>
    </pc:docChg>
  </pc:docChgLst>
  <pc:docChgLst>
    <pc:chgData name="寺島 有紀" userId="cfde80d7f18a818d" providerId="LiveId" clId="{198570A6-6A72-4F09-BB96-C46F9A3E21B2}"/>
    <pc:docChg chg="undo custSel addSld delSld modSld sldOrd modMainMaster modSection">
      <pc:chgData name="寺島 有紀" userId="cfde80d7f18a818d" providerId="LiveId" clId="{198570A6-6A72-4F09-BB96-C46F9A3E21B2}" dt="2022-04-27T07:07:11.867" v="11815" actId="20577"/>
      <pc:docMkLst>
        <pc:docMk/>
      </pc:docMkLst>
      <pc:sldChg chg="addSp delSp modSp mod">
        <pc:chgData name="寺島 有紀" userId="cfde80d7f18a818d" providerId="LiveId" clId="{198570A6-6A72-4F09-BB96-C46F9A3E21B2}" dt="2022-04-15T05:41:29.928" v="11736" actId="122"/>
        <pc:sldMkLst>
          <pc:docMk/>
          <pc:sldMk cId="2140846858" sldId="256"/>
        </pc:sldMkLst>
        <pc:spChg chg="mod">
          <ac:chgData name="寺島 有紀" userId="cfde80d7f18a818d" providerId="LiveId" clId="{198570A6-6A72-4F09-BB96-C46F9A3E21B2}" dt="2022-04-15T05:41:29.928" v="11736" actId="122"/>
          <ac:spMkLst>
            <pc:docMk/>
            <pc:sldMk cId="2140846858" sldId="256"/>
            <ac:spMk id="2" creationId="{9B0B7FE5-50E8-420E-9575-497E2830EC48}"/>
          </ac:spMkLst>
        </pc:spChg>
        <pc:spChg chg="add del mod">
          <ac:chgData name="寺島 有紀" userId="cfde80d7f18a818d" providerId="LiveId" clId="{198570A6-6A72-4F09-BB96-C46F9A3E21B2}" dt="2022-04-15T05:35:48.736" v="11669" actId="478"/>
          <ac:spMkLst>
            <pc:docMk/>
            <pc:sldMk cId="2140846858" sldId="256"/>
            <ac:spMk id="3" creationId="{CA01BB21-C0FC-4745-ACBE-D52875A0DBF2}"/>
          </ac:spMkLst>
        </pc:spChg>
        <pc:picChg chg="mod">
          <ac:chgData name="寺島 有紀" userId="cfde80d7f18a818d" providerId="LiveId" clId="{198570A6-6A72-4F09-BB96-C46F9A3E21B2}" dt="2022-04-15T05:41:26.608" v="11735" actId="1076"/>
          <ac:picMkLst>
            <pc:docMk/>
            <pc:sldMk cId="2140846858" sldId="256"/>
            <ac:picMk id="1026" creationId="{8A0BB98F-403F-4546-8B92-47AC8CE2F769}"/>
          </ac:picMkLst>
        </pc:picChg>
      </pc:sldChg>
      <pc:sldChg chg="addSp delSp modSp mod">
        <pc:chgData name="寺島 有紀" userId="cfde80d7f18a818d" providerId="LiveId" clId="{198570A6-6A72-4F09-BB96-C46F9A3E21B2}" dt="2022-04-27T07:02:31.505" v="11738" actId="1076"/>
        <pc:sldMkLst>
          <pc:docMk/>
          <pc:sldMk cId="293139934" sldId="257"/>
        </pc:sldMkLst>
        <pc:spChg chg="add mod">
          <ac:chgData name="寺島 有紀" userId="cfde80d7f18a818d" providerId="LiveId" clId="{198570A6-6A72-4F09-BB96-C46F9A3E21B2}" dt="2022-04-27T07:02:21.780" v="11737" actId="1076"/>
          <ac:spMkLst>
            <pc:docMk/>
            <pc:sldMk cId="293139934" sldId="257"/>
            <ac:spMk id="2" creationId="{C79E6996-A651-4AA1-9F6B-EE988D17CE66}"/>
          </ac:spMkLst>
        </pc:spChg>
        <pc:spChg chg="mod">
          <ac:chgData name="寺島 有紀" userId="cfde80d7f18a818d" providerId="LiveId" clId="{198570A6-6A72-4F09-BB96-C46F9A3E21B2}" dt="2022-04-27T07:02:21.780" v="11737" actId="1076"/>
          <ac:spMkLst>
            <pc:docMk/>
            <pc:sldMk cId="293139934" sldId="257"/>
            <ac:spMk id="3" creationId="{D70ABC19-CB57-4EAB-BA6F-692A82FAD6D3}"/>
          </ac:spMkLst>
        </pc:spChg>
        <pc:spChg chg="mod">
          <ac:chgData name="寺島 有紀" userId="cfde80d7f18a818d" providerId="LiveId" clId="{198570A6-6A72-4F09-BB96-C46F9A3E21B2}" dt="2022-04-27T07:02:21.780" v="11737" actId="1076"/>
          <ac:spMkLst>
            <pc:docMk/>
            <pc:sldMk cId="293139934" sldId="257"/>
            <ac:spMk id="4" creationId="{405F1D1E-8564-4B80-9254-1EBD548B8142}"/>
          </ac:spMkLst>
        </pc:spChg>
        <pc:spChg chg="mod">
          <ac:chgData name="寺島 有紀" userId="cfde80d7f18a818d" providerId="LiveId" clId="{198570A6-6A72-4F09-BB96-C46F9A3E21B2}" dt="2022-04-27T07:02:21.780" v="11737" actId="1076"/>
          <ac:spMkLst>
            <pc:docMk/>
            <pc:sldMk cId="293139934" sldId="257"/>
            <ac:spMk id="5" creationId="{A58F86DC-5780-4C59-9427-35CC2711BCDE}"/>
          </ac:spMkLst>
        </pc:spChg>
        <pc:spChg chg="mod">
          <ac:chgData name="寺島 有紀" userId="cfde80d7f18a818d" providerId="LiveId" clId="{198570A6-6A72-4F09-BB96-C46F9A3E21B2}" dt="2022-04-27T07:02:31.505" v="11738" actId="1076"/>
          <ac:spMkLst>
            <pc:docMk/>
            <pc:sldMk cId="293139934" sldId="257"/>
            <ac:spMk id="6" creationId="{BF7BE8B2-6C44-47CA-94B6-6B0F7C107F28}"/>
          </ac:spMkLst>
        </pc:spChg>
        <pc:spChg chg="mod">
          <ac:chgData name="寺島 有紀" userId="cfde80d7f18a818d" providerId="LiveId" clId="{198570A6-6A72-4F09-BB96-C46F9A3E21B2}" dt="2022-04-27T07:02:21.780" v="11737" actId="1076"/>
          <ac:spMkLst>
            <pc:docMk/>
            <pc:sldMk cId="293139934" sldId="257"/>
            <ac:spMk id="10" creationId="{52FDA0E1-8E46-4385-8459-7D18E550E199}"/>
          </ac:spMkLst>
        </pc:spChg>
        <pc:spChg chg="mod">
          <ac:chgData name="寺島 有紀" userId="cfde80d7f18a818d" providerId="LiveId" clId="{198570A6-6A72-4F09-BB96-C46F9A3E21B2}" dt="2022-04-27T07:02:21.780" v="11737" actId="1076"/>
          <ac:spMkLst>
            <pc:docMk/>
            <pc:sldMk cId="293139934" sldId="257"/>
            <ac:spMk id="12" creationId="{E7D6F37C-0BE8-44A5-97AD-DD2003CFB466}"/>
          </ac:spMkLst>
        </pc:spChg>
        <pc:spChg chg="mod">
          <ac:chgData name="寺島 有紀" userId="cfde80d7f18a818d" providerId="LiveId" clId="{198570A6-6A72-4F09-BB96-C46F9A3E21B2}" dt="2022-04-27T07:02:21.780" v="11737" actId="1076"/>
          <ac:spMkLst>
            <pc:docMk/>
            <pc:sldMk cId="293139934" sldId="257"/>
            <ac:spMk id="15" creationId="{6A9D5D2E-3534-4F82-858D-DC5CFB61E9D6}"/>
          </ac:spMkLst>
        </pc:spChg>
        <pc:spChg chg="mod">
          <ac:chgData name="寺島 有紀" userId="cfde80d7f18a818d" providerId="LiveId" clId="{198570A6-6A72-4F09-BB96-C46F9A3E21B2}" dt="2022-04-27T07:02:21.780" v="11737" actId="1076"/>
          <ac:spMkLst>
            <pc:docMk/>
            <pc:sldMk cId="293139934" sldId="257"/>
            <ac:spMk id="17" creationId="{CCF35BA9-B876-4F3B-872B-0311D1DC9E09}"/>
          </ac:spMkLst>
        </pc:spChg>
        <pc:spChg chg="mod">
          <ac:chgData name="寺島 有紀" userId="cfde80d7f18a818d" providerId="LiveId" clId="{198570A6-6A72-4F09-BB96-C46F9A3E21B2}" dt="2022-04-27T07:02:21.780" v="11737" actId="1076"/>
          <ac:spMkLst>
            <pc:docMk/>
            <pc:sldMk cId="293139934" sldId="257"/>
            <ac:spMk id="20" creationId="{E5A56510-39C1-40D1-8386-B63FF0952575}"/>
          </ac:spMkLst>
        </pc:spChg>
        <pc:spChg chg="add del mod">
          <ac:chgData name="寺島 有紀" userId="cfde80d7f18a818d" providerId="LiveId" clId="{198570A6-6A72-4F09-BB96-C46F9A3E21B2}" dt="2022-04-27T07:02:21.780" v="11737" actId="1076"/>
          <ac:spMkLst>
            <pc:docMk/>
            <pc:sldMk cId="293139934" sldId="257"/>
            <ac:spMk id="22" creationId="{A89B3AED-8CD5-4143-9768-D6E9811599DD}"/>
          </ac:spMkLst>
        </pc:spChg>
        <pc:spChg chg="mod">
          <ac:chgData name="寺島 有紀" userId="cfde80d7f18a818d" providerId="LiveId" clId="{198570A6-6A72-4F09-BB96-C46F9A3E21B2}" dt="2022-04-27T07:02:21.780" v="11737" actId="1076"/>
          <ac:spMkLst>
            <pc:docMk/>
            <pc:sldMk cId="293139934" sldId="257"/>
            <ac:spMk id="24" creationId="{2B2D7327-EFA5-49B8-9E47-C2DDC695AD69}"/>
          </ac:spMkLst>
        </pc:spChg>
        <pc:spChg chg="mod">
          <ac:chgData name="寺島 有紀" userId="cfde80d7f18a818d" providerId="LiveId" clId="{198570A6-6A72-4F09-BB96-C46F9A3E21B2}" dt="2022-04-27T07:02:21.780" v="11737" actId="1076"/>
          <ac:spMkLst>
            <pc:docMk/>
            <pc:sldMk cId="293139934" sldId="257"/>
            <ac:spMk id="26" creationId="{2C5DDA62-9A7B-439F-97CD-869E23B83931}"/>
          </ac:spMkLst>
        </pc:spChg>
        <pc:spChg chg="mod">
          <ac:chgData name="寺島 有紀" userId="cfde80d7f18a818d" providerId="LiveId" clId="{198570A6-6A72-4F09-BB96-C46F9A3E21B2}" dt="2022-04-27T07:02:21.780" v="11737" actId="1076"/>
          <ac:spMkLst>
            <pc:docMk/>
            <pc:sldMk cId="293139934" sldId="257"/>
            <ac:spMk id="27" creationId="{92911672-60AE-418E-8C9A-D3761FE2D5DF}"/>
          </ac:spMkLst>
        </pc:spChg>
        <pc:spChg chg="add mod">
          <ac:chgData name="寺島 有紀" userId="cfde80d7f18a818d" providerId="LiveId" clId="{198570A6-6A72-4F09-BB96-C46F9A3E21B2}" dt="2022-04-27T07:02:21.780" v="11737" actId="1076"/>
          <ac:spMkLst>
            <pc:docMk/>
            <pc:sldMk cId="293139934" sldId="257"/>
            <ac:spMk id="28" creationId="{99CE92BE-D37C-4250-B1A0-6D13664DB2FC}"/>
          </ac:spMkLst>
        </pc:spChg>
        <pc:spChg chg="add mod">
          <ac:chgData name="寺島 有紀" userId="cfde80d7f18a818d" providerId="LiveId" clId="{198570A6-6A72-4F09-BB96-C46F9A3E21B2}" dt="2022-04-27T07:02:21.780" v="11737" actId="1076"/>
          <ac:spMkLst>
            <pc:docMk/>
            <pc:sldMk cId="293139934" sldId="257"/>
            <ac:spMk id="29" creationId="{8305BF4D-4BBB-4D55-A4C9-0B932AB2CC50}"/>
          </ac:spMkLst>
        </pc:spChg>
        <pc:spChg chg="add mod">
          <ac:chgData name="寺島 有紀" userId="cfde80d7f18a818d" providerId="LiveId" clId="{198570A6-6A72-4F09-BB96-C46F9A3E21B2}" dt="2022-04-27T07:02:21.780" v="11737" actId="1076"/>
          <ac:spMkLst>
            <pc:docMk/>
            <pc:sldMk cId="293139934" sldId="257"/>
            <ac:spMk id="30" creationId="{58942AD8-7662-4B06-91F4-8A518968C174}"/>
          </ac:spMkLst>
        </pc:spChg>
        <pc:spChg chg="add del mod">
          <ac:chgData name="寺島 有紀" userId="cfde80d7f18a818d" providerId="LiveId" clId="{198570A6-6A72-4F09-BB96-C46F9A3E21B2}" dt="2022-04-15T05:22:03.894" v="10914" actId="478"/>
          <ac:spMkLst>
            <pc:docMk/>
            <pc:sldMk cId="293139934" sldId="257"/>
            <ac:spMk id="31" creationId="{9EB82F4D-FF22-4D22-89F0-B602C7A606F9}"/>
          </ac:spMkLst>
        </pc:spChg>
        <pc:spChg chg="add mod">
          <ac:chgData name="寺島 有紀" userId="cfde80d7f18a818d" providerId="LiveId" clId="{198570A6-6A72-4F09-BB96-C46F9A3E21B2}" dt="2022-04-27T07:02:21.780" v="11737" actId="1076"/>
          <ac:spMkLst>
            <pc:docMk/>
            <pc:sldMk cId="293139934" sldId="257"/>
            <ac:spMk id="32" creationId="{A6CA9836-3F18-4EB0-8B2A-EDE8448D9442}"/>
          </ac:spMkLst>
        </pc:spChg>
        <pc:spChg chg="add mod">
          <ac:chgData name="寺島 有紀" userId="cfde80d7f18a818d" providerId="LiveId" clId="{198570A6-6A72-4F09-BB96-C46F9A3E21B2}" dt="2022-04-27T07:02:21.780" v="11737" actId="1076"/>
          <ac:spMkLst>
            <pc:docMk/>
            <pc:sldMk cId="293139934" sldId="257"/>
            <ac:spMk id="33" creationId="{BE5B1533-BB51-4481-A376-2FA83B8C2246}"/>
          </ac:spMkLst>
        </pc:spChg>
        <pc:spChg chg="mod">
          <ac:chgData name="寺島 有紀" userId="cfde80d7f18a818d" providerId="LiveId" clId="{198570A6-6A72-4F09-BB96-C46F9A3E21B2}" dt="2022-04-27T07:02:21.780" v="11737" actId="1076"/>
          <ac:spMkLst>
            <pc:docMk/>
            <pc:sldMk cId="293139934" sldId="257"/>
            <ac:spMk id="36" creationId="{EFD22D00-1F60-4354-B27F-42B6A912113E}"/>
          </ac:spMkLst>
        </pc:spChg>
        <pc:spChg chg="mod">
          <ac:chgData name="寺島 有紀" userId="cfde80d7f18a818d" providerId="LiveId" clId="{198570A6-6A72-4F09-BB96-C46F9A3E21B2}" dt="2022-04-27T07:02:21.780" v="11737" actId="1076"/>
          <ac:spMkLst>
            <pc:docMk/>
            <pc:sldMk cId="293139934" sldId="257"/>
            <ac:spMk id="37" creationId="{760582CC-E498-4DBC-B288-5BB200351E31}"/>
          </ac:spMkLst>
        </pc:spChg>
        <pc:spChg chg="mod">
          <ac:chgData name="寺島 有紀" userId="cfde80d7f18a818d" providerId="LiveId" clId="{198570A6-6A72-4F09-BB96-C46F9A3E21B2}" dt="2022-04-27T07:02:21.780" v="11737" actId="1076"/>
          <ac:spMkLst>
            <pc:docMk/>
            <pc:sldMk cId="293139934" sldId="257"/>
            <ac:spMk id="39" creationId="{B587C6A0-CB60-4C80-812A-1E35FB2B8A00}"/>
          </ac:spMkLst>
        </pc:spChg>
        <pc:spChg chg="mod">
          <ac:chgData name="寺島 有紀" userId="cfde80d7f18a818d" providerId="LiveId" clId="{198570A6-6A72-4F09-BB96-C46F9A3E21B2}" dt="2022-04-27T07:02:21.780" v="11737" actId="1076"/>
          <ac:spMkLst>
            <pc:docMk/>
            <pc:sldMk cId="293139934" sldId="257"/>
            <ac:spMk id="40" creationId="{129F8D9F-466C-470D-A71C-32B911B6AD58}"/>
          </ac:spMkLst>
        </pc:spChg>
        <pc:spChg chg="mod">
          <ac:chgData name="寺島 有紀" userId="cfde80d7f18a818d" providerId="LiveId" clId="{198570A6-6A72-4F09-BB96-C46F9A3E21B2}" dt="2022-04-27T07:02:21.780" v="11737" actId="1076"/>
          <ac:spMkLst>
            <pc:docMk/>
            <pc:sldMk cId="293139934" sldId="257"/>
            <ac:spMk id="44" creationId="{D68E6E6A-8671-418A-959A-073D2441FADF}"/>
          </ac:spMkLst>
        </pc:spChg>
        <pc:spChg chg="mod">
          <ac:chgData name="寺島 有紀" userId="cfde80d7f18a818d" providerId="LiveId" clId="{198570A6-6A72-4F09-BB96-C46F9A3E21B2}" dt="2022-04-27T07:02:21.780" v="11737" actId="1076"/>
          <ac:spMkLst>
            <pc:docMk/>
            <pc:sldMk cId="293139934" sldId="257"/>
            <ac:spMk id="45" creationId="{388002EF-0205-49D9-BF20-35E19E7A6C0F}"/>
          </ac:spMkLst>
        </pc:spChg>
        <pc:cxnChg chg="mod">
          <ac:chgData name="寺島 有紀" userId="cfde80d7f18a818d" providerId="LiveId" clId="{198570A6-6A72-4F09-BB96-C46F9A3E21B2}" dt="2022-04-27T07:02:21.780" v="11737" actId="1076"/>
          <ac:cxnSpMkLst>
            <pc:docMk/>
            <pc:sldMk cId="293139934" sldId="257"/>
            <ac:cxnSpMk id="11" creationId="{67EC40B3-9B29-45A9-8A88-F1D2C04DE9CA}"/>
          </ac:cxnSpMkLst>
        </pc:cxnChg>
        <pc:cxnChg chg="mod">
          <ac:chgData name="寺島 有紀" userId="cfde80d7f18a818d" providerId="LiveId" clId="{198570A6-6A72-4F09-BB96-C46F9A3E21B2}" dt="2022-04-27T07:02:21.780" v="11737" actId="1076"/>
          <ac:cxnSpMkLst>
            <pc:docMk/>
            <pc:sldMk cId="293139934" sldId="257"/>
            <ac:cxnSpMk id="19" creationId="{3B61F37B-9A34-482B-AB1D-EA8C37826737}"/>
          </ac:cxnSpMkLst>
        </pc:cxnChg>
        <pc:cxnChg chg="mod">
          <ac:chgData name="寺島 有紀" userId="cfde80d7f18a818d" providerId="LiveId" clId="{198570A6-6A72-4F09-BB96-C46F9A3E21B2}" dt="2022-04-27T07:02:21.780" v="11737" actId="1076"/>
          <ac:cxnSpMkLst>
            <pc:docMk/>
            <pc:sldMk cId="293139934" sldId="257"/>
            <ac:cxnSpMk id="21" creationId="{1BC62B41-9104-409E-9486-ECBBD1B5695B}"/>
          </ac:cxnSpMkLst>
        </pc:cxnChg>
        <pc:cxnChg chg="mod">
          <ac:chgData name="寺島 有紀" userId="cfde80d7f18a818d" providerId="LiveId" clId="{198570A6-6A72-4F09-BB96-C46F9A3E21B2}" dt="2022-04-27T07:02:21.780" v="11737" actId="1076"/>
          <ac:cxnSpMkLst>
            <pc:docMk/>
            <pc:sldMk cId="293139934" sldId="257"/>
            <ac:cxnSpMk id="41" creationId="{33DAEACE-0A9E-4E41-B221-33EAA18F302F}"/>
          </ac:cxnSpMkLst>
        </pc:cxnChg>
        <pc:cxnChg chg="mod">
          <ac:chgData name="寺島 有紀" userId="cfde80d7f18a818d" providerId="LiveId" clId="{198570A6-6A72-4F09-BB96-C46F9A3E21B2}" dt="2022-04-27T07:02:21.780" v="11737" actId="1076"/>
          <ac:cxnSpMkLst>
            <pc:docMk/>
            <pc:sldMk cId="293139934" sldId="257"/>
            <ac:cxnSpMk id="43" creationId="{6B0AB479-6D6B-4E14-ADE0-0211D730CBE6}"/>
          </ac:cxnSpMkLst>
        </pc:cxnChg>
      </pc:sldChg>
      <pc:sldChg chg="modSp mod ord">
        <pc:chgData name="寺島 有紀" userId="cfde80d7f18a818d" providerId="LiveId" clId="{198570A6-6A72-4F09-BB96-C46F9A3E21B2}" dt="2022-04-27T07:07:09.381" v="11812" actId="20577"/>
        <pc:sldMkLst>
          <pc:docMk/>
          <pc:sldMk cId="3289032409" sldId="258"/>
        </pc:sldMkLst>
        <pc:graphicFrameChg chg="mod modGraphic">
          <ac:chgData name="寺島 有紀" userId="cfde80d7f18a818d" providerId="LiveId" clId="{198570A6-6A72-4F09-BB96-C46F9A3E21B2}" dt="2022-04-27T07:07:09.381" v="11812" actId="20577"/>
          <ac:graphicFrameMkLst>
            <pc:docMk/>
            <pc:sldMk cId="3289032409" sldId="258"/>
            <ac:graphicFrameMk id="4" creationId="{0A20089B-17DD-449C-B356-24192200F720}"/>
          </ac:graphicFrameMkLst>
        </pc:graphicFrameChg>
      </pc:sldChg>
      <pc:sldChg chg="addSp modSp mod">
        <pc:chgData name="寺島 有紀" userId="cfde80d7f18a818d" providerId="LiveId" clId="{198570A6-6A72-4F09-BB96-C46F9A3E21B2}" dt="2022-04-27T07:07:11.867" v="11815" actId="20577"/>
        <pc:sldMkLst>
          <pc:docMk/>
          <pc:sldMk cId="983098224" sldId="259"/>
        </pc:sldMkLst>
        <pc:spChg chg="add mod">
          <ac:chgData name="寺島 有紀" userId="cfde80d7f18a818d" providerId="LiveId" clId="{198570A6-6A72-4F09-BB96-C46F9A3E21B2}" dt="2022-04-15T03:08:40.829" v="650"/>
          <ac:spMkLst>
            <pc:docMk/>
            <pc:sldMk cId="983098224" sldId="259"/>
            <ac:spMk id="3" creationId="{F9C35D4E-7C4C-4E65-88AD-8B52D1F15967}"/>
          </ac:spMkLst>
        </pc:spChg>
        <pc:graphicFrameChg chg="mod modGraphic">
          <ac:chgData name="寺島 有紀" userId="cfde80d7f18a818d" providerId="LiveId" clId="{198570A6-6A72-4F09-BB96-C46F9A3E21B2}" dt="2022-04-27T07:07:11.867" v="11815" actId="20577"/>
          <ac:graphicFrameMkLst>
            <pc:docMk/>
            <pc:sldMk cId="983098224" sldId="259"/>
            <ac:graphicFrameMk id="4" creationId="{84F1F36E-A964-44E6-83AE-E5CA41F60AE2}"/>
          </ac:graphicFrameMkLst>
        </pc:graphicFrameChg>
      </pc:sldChg>
      <pc:sldChg chg="modSp mod">
        <pc:chgData name="寺島 有紀" userId="cfde80d7f18a818d" providerId="LiveId" clId="{198570A6-6A72-4F09-BB96-C46F9A3E21B2}" dt="2022-04-15T05:33:20.171" v="11646" actId="404"/>
        <pc:sldMkLst>
          <pc:docMk/>
          <pc:sldMk cId="329874815" sldId="260"/>
        </pc:sldMkLst>
        <pc:spChg chg="mod">
          <ac:chgData name="寺島 有紀" userId="cfde80d7f18a818d" providerId="LiveId" clId="{198570A6-6A72-4F09-BB96-C46F9A3E21B2}" dt="2022-04-15T03:56:40.482" v="4653" actId="20577"/>
          <ac:spMkLst>
            <pc:docMk/>
            <pc:sldMk cId="329874815" sldId="260"/>
            <ac:spMk id="4" creationId="{15ED303F-057F-44BA-9387-428753FBE522}"/>
          </ac:spMkLst>
        </pc:spChg>
        <pc:graphicFrameChg chg="mod modGraphic">
          <ac:chgData name="寺島 有紀" userId="cfde80d7f18a818d" providerId="LiveId" clId="{198570A6-6A72-4F09-BB96-C46F9A3E21B2}" dt="2022-04-15T05:33:20.171" v="11646" actId="404"/>
          <ac:graphicFrameMkLst>
            <pc:docMk/>
            <pc:sldMk cId="329874815" sldId="260"/>
            <ac:graphicFrameMk id="5" creationId="{CA9FE1FF-5DF1-4A2D-BA11-A27EEA9D4CD9}"/>
          </ac:graphicFrameMkLst>
        </pc:graphicFrameChg>
      </pc:sldChg>
      <pc:sldChg chg="modSp mod">
        <pc:chgData name="寺島 有紀" userId="cfde80d7f18a818d" providerId="LiveId" clId="{198570A6-6A72-4F09-BB96-C46F9A3E21B2}" dt="2022-04-15T05:23:12.964" v="10962" actId="207"/>
        <pc:sldMkLst>
          <pc:docMk/>
          <pc:sldMk cId="2822546034" sldId="261"/>
        </pc:sldMkLst>
        <pc:spChg chg="mod">
          <ac:chgData name="寺島 有紀" userId="cfde80d7f18a818d" providerId="LiveId" clId="{198570A6-6A72-4F09-BB96-C46F9A3E21B2}" dt="2022-04-15T05:23:12.964" v="10962" actId="207"/>
          <ac:spMkLst>
            <pc:docMk/>
            <pc:sldMk cId="2822546034" sldId="261"/>
            <ac:spMk id="6" creationId="{715E8AE1-56DE-475F-939C-071333A4D078}"/>
          </ac:spMkLst>
        </pc:spChg>
        <pc:spChg chg="mod">
          <ac:chgData name="寺島 有紀" userId="cfde80d7f18a818d" providerId="LiveId" clId="{198570A6-6A72-4F09-BB96-C46F9A3E21B2}" dt="2022-04-15T04:05:30.248" v="6144" actId="20577"/>
          <ac:spMkLst>
            <pc:docMk/>
            <pc:sldMk cId="2822546034" sldId="261"/>
            <ac:spMk id="12" creationId="{F7216E28-DD0B-4E14-883C-F2D30AD9EF35}"/>
          </ac:spMkLst>
        </pc:spChg>
      </pc:sldChg>
      <pc:sldChg chg="add">
        <pc:chgData name="寺島 有紀" userId="cfde80d7f18a818d" providerId="LiveId" clId="{198570A6-6A72-4F09-BB96-C46F9A3E21B2}" dt="2022-04-15T04:00:51.496" v="5083"/>
        <pc:sldMkLst>
          <pc:docMk/>
          <pc:sldMk cId="1384785823" sldId="262"/>
        </pc:sldMkLst>
      </pc:sldChg>
      <pc:sldChg chg="modSp del mod">
        <pc:chgData name="寺島 有紀" userId="cfde80d7f18a818d" providerId="LiveId" clId="{198570A6-6A72-4F09-BB96-C46F9A3E21B2}" dt="2022-04-15T04:00:48.813" v="5082" actId="2696"/>
        <pc:sldMkLst>
          <pc:docMk/>
          <pc:sldMk cId="2319961750" sldId="262"/>
        </pc:sldMkLst>
        <pc:spChg chg="mod">
          <ac:chgData name="寺島 有紀" userId="cfde80d7f18a818d" providerId="LiveId" clId="{198570A6-6A72-4F09-BB96-C46F9A3E21B2}" dt="2022-04-15T03:59:47.921" v="5077" actId="20577"/>
          <ac:spMkLst>
            <pc:docMk/>
            <pc:sldMk cId="2319961750" sldId="262"/>
            <ac:spMk id="5" creationId="{8D7163A6-DFFE-437E-8DB5-A05BF6AF8ADB}"/>
          </ac:spMkLst>
        </pc:spChg>
      </pc:sldChg>
      <pc:sldChg chg="modSp del mod">
        <pc:chgData name="寺島 有紀" userId="cfde80d7f18a818d" providerId="LiveId" clId="{198570A6-6A72-4F09-BB96-C46F9A3E21B2}" dt="2022-04-15T04:00:48.813" v="5082" actId="2696"/>
        <pc:sldMkLst>
          <pc:docMk/>
          <pc:sldMk cId="1840432523" sldId="263"/>
        </pc:sldMkLst>
        <pc:spChg chg="mod">
          <ac:chgData name="寺島 有紀" userId="cfde80d7f18a818d" providerId="LiveId" clId="{198570A6-6A72-4F09-BB96-C46F9A3E21B2}" dt="2022-04-15T03:59:10.749" v="4971" actId="14100"/>
          <ac:spMkLst>
            <pc:docMk/>
            <pc:sldMk cId="1840432523" sldId="263"/>
            <ac:spMk id="5" creationId="{5E651CB1-5679-4DA9-9C5F-4B0699208B31}"/>
          </ac:spMkLst>
        </pc:spChg>
        <pc:spChg chg="mod">
          <ac:chgData name="寺島 有紀" userId="cfde80d7f18a818d" providerId="LiveId" clId="{198570A6-6A72-4F09-BB96-C46F9A3E21B2}" dt="2022-04-15T03:58:04.704" v="4755" actId="1076"/>
          <ac:spMkLst>
            <pc:docMk/>
            <pc:sldMk cId="1840432523" sldId="263"/>
            <ac:spMk id="6" creationId="{8CBE5F4C-883C-41D9-87D7-4F08133D19E9}"/>
          </ac:spMkLst>
        </pc:spChg>
        <pc:spChg chg="mod">
          <ac:chgData name="寺島 有紀" userId="cfde80d7f18a818d" providerId="LiveId" clId="{198570A6-6A72-4F09-BB96-C46F9A3E21B2}" dt="2022-04-15T03:58:04.704" v="4755" actId="1076"/>
          <ac:spMkLst>
            <pc:docMk/>
            <pc:sldMk cId="1840432523" sldId="263"/>
            <ac:spMk id="7" creationId="{8F070784-C44F-463A-8AC0-4C7BD0B209A6}"/>
          </ac:spMkLst>
        </pc:spChg>
        <pc:spChg chg="mod">
          <ac:chgData name="寺島 有紀" userId="cfde80d7f18a818d" providerId="LiveId" clId="{198570A6-6A72-4F09-BB96-C46F9A3E21B2}" dt="2022-04-15T03:58:04.704" v="4755" actId="1076"/>
          <ac:spMkLst>
            <pc:docMk/>
            <pc:sldMk cId="1840432523" sldId="263"/>
            <ac:spMk id="8" creationId="{28E5D7BE-E908-474E-9056-FC770EE5436B}"/>
          </ac:spMkLst>
        </pc:spChg>
        <pc:spChg chg="mod">
          <ac:chgData name="寺島 有紀" userId="cfde80d7f18a818d" providerId="LiveId" clId="{198570A6-6A72-4F09-BB96-C46F9A3E21B2}" dt="2022-04-15T03:58:04.704" v="4755" actId="1076"/>
          <ac:spMkLst>
            <pc:docMk/>
            <pc:sldMk cId="1840432523" sldId="263"/>
            <ac:spMk id="9" creationId="{B2231A0B-0C35-424E-9724-E2469E2C9D68}"/>
          </ac:spMkLst>
        </pc:spChg>
        <pc:spChg chg="mod">
          <ac:chgData name="寺島 有紀" userId="cfde80d7f18a818d" providerId="LiveId" clId="{198570A6-6A72-4F09-BB96-C46F9A3E21B2}" dt="2022-04-15T03:58:04.704" v="4755" actId="1076"/>
          <ac:spMkLst>
            <pc:docMk/>
            <pc:sldMk cId="1840432523" sldId="263"/>
            <ac:spMk id="10" creationId="{1E7135B4-54AE-4646-A8A5-C1C07CB78DAF}"/>
          </ac:spMkLst>
        </pc:spChg>
      </pc:sldChg>
      <pc:sldChg chg="add">
        <pc:chgData name="寺島 有紀" userId="cfde80d7f18a818d" providerId="LiveId" clId="{198570A6-6A72-4F09-BB96-C46F9A3E21B2}" dt="2022-04-15T04:00:51.496" v="5083"/>
        <pc:sldMkLst>
          <pc:docMk/>
          <pc:sldMk cId="3563625698" sldId="263"/>
        </pc:sldMkLst>
      </pc:sldChg>
      <pc:sldChg chg="modSp mod">
        <pc:chgData name="寺島 有紀" userId="cfde80d7f18a818d" providerId="LiveId" clId="{198570A6-6A72-4F09-BB96-C46F9A3E21B2}" dt="2022-04-15T04:51:48.703" v="8769" actId="6549"/>
        <pc:sldMkLst>
          <pc:docMk/>
          <pc:sldMk cId="667431575" sldId="264"/>
        </pc:sldMkLst>
        <pc:spChg chg="mod">
          <ac:chgData name="寺島 有紀" userId="cfde80d7f18a818d" providerId="LiveId" clId="{198570A6-6A72-4F09-BB96-C46F9A3E21B2}" dt="2022-04-15T03:53:14.452" v="4112" actId="6549"/>
          <ac:spMkLst>
            <pc:docMk/>
            <pc:sldMk cId="667431575" sldId="264"/>
            <ac:spMk id="3" creationId="{B3CA17E3-53A2-4C93-A70D-5576DA800A77}"/>
          </ac:spMkLst>
        </pc:spChg>
        <pc:spChg chg="mod">
          <ac:chgData name="寺島 有紀" userId="cfde80d7f18a818d" providerId="LiveId" clId="{198570A6-6A72-4F09-BB96-C46F9A3E21B2}" dt="2022-04-15T03:52:59.664" v="4084" actId="1076"/>
          <ac:spMkLst>
            <pc:docMk/>
            <pc:sldMk cId="667431575" sldId="264"/>
            <ac:spMk id="5" creationId="{EF2FAC27-2BB8-4998-93FD-73CA0DD9A463}"/>
          </ac:spMkLst>
        </pc:spChg>
        <pc:spChg chg="mod">
          <ac:chgData name="寺島 有紀" userId="cfde80d7f18a818d" providerId="LiveId" clId="{198570A6-6A72-4F09-BB96-C46F9A3E21B2}" dt="2022-04-15T04:51:23.251" v="8753" actId="14100"/>
          <ac:spMkLst>
            <pc:docMk/>
            <pc:sldMk cId="667431575" sldId="264"/>
            <ac:spMk id="6" creationId="{C74BC8BE-8CE6-4027-98B3-B767312BF272}"/>
          </ac:spMkLst>
        </pc:spChg>
        <pc:graphicFrameChg chg="mod modGraphic">
          <ac:chgData name="寺島 有紀" userId="cfde80d7f18a818d" providerId="LiveId" clId="{198570A6-6A72-4F09-BB96-C46F9A3E21B2}" dt="2022-04-15T04:51:48.703" v="8769" actId="6549"/>
          <ac:graphicFrameMkLst>
            <pc:docMk/>
            <pc:sldMk cId="667431575" sldId="264"/>
            <ac:graphicFrameMk id="34" creationId="{6DFAD074-C32B-433B-AF11-024D8D67AF01}"/>
          </ac:graphicFrameMkLst>
        </pc:graphicFrameChg>
      </pc:sldChg>
      <pc:sldChg chg="modSp mod">
        <pc:chgData name="寺島 有紀" userId="cfde80d7f18a818d" providerId="LiveId" clId="{198570A6-6A72-4F09-BB96-C46F9A3E21B2}" dt="2022-04-15T03:54:14.577" v="4283" actId="1076"/>
        <pc:sldMkLst>
          <pc:docMk/>
          <pc:sldMk cId="3560931924" sldId="266"/>
        </pc:sldMkLst>
        <pc:spChg chg="mod">
          <ac:chgData name="寺島 有紀" userId="cfde80d7f18a818d" providerId="LiveId" clId="{198570A6-6A72-4F09-BB96-C46F9A3E21B2}" dt="2022-04-15T03:54:14.577" v="4283" actId="1076"/>
          <ac:spMkLst>
            <pc:docMk/>
            <pc:sldMk cId="3560931924" sldId="266"/>
            <ac:spMk id="6" creationId="{1C608272-CBFC-4CBD-A30B-0DA91002D129}"/>
          </ac:spMkLst>
        </pc:spChg>
        <pc:spChg chg="mod">
          <ac:chgData name="寺島 有紀" userId="cfde80d7f18a818d" providerId="LiveId" clId="{198570A6-6A72-4F09-BB96-C46F9A3E21B2}" dt="2022-04-15T03:54:14.577" v="4283" actId="1076"/>
          <ac:spMkLst>
            <pc:docMk/>
            <pc:sldMk cId="3560931924" sldId="266"/>
            <ac:spMk id="7" creationId="{AF171C39-70DD-4C76-9EF1-4D1922257649}"/>
          </ac:spMkLst>
        </pc:spChg>
        <pc:graphicFrameChg chg="mod modGraphic">
          <ac:chgData name="寺島 有紀" userId="cfde80d7f18a818d" providerId="LiveId" clId="{198570A6-6A72-4F09-BB96-C46F9A3E21B2}" dt="2022-04-15T03:54:14.577" v="4283" actId="1076"/>
          <ac:graphicFrameMkLst>
            <pc:docMk/>
            <pc:sldMk cId="3560931924" sldId="266"/>
            <ac:graphicFrameMk id="5" creationId="{A7CF76F3-7DC1-45C7-A06C-E66260412E01}"/>
          </ac:graphicFrameMkLst>
        </pc:graphicFrameChg>
      </pc:sldChg>
      <pc:sldChg chg="addSp delSp modSp mod">
        <pc:chgData name="寺島 有紀" userId="cfde80d7f18a818d" providerId="LiveId" clId="{198570A6-6A72-4F09-BB96-C46F9A3E21B2}" dt="2022-04-15T04:12:42.351" v="6593" actId="14100"/>
        <pc:sldMkLst>
          <pc:docMk/>
          <pc:sldMk cId="1233205871" sldId="267"/>
        </pc:sldMkLst>
        <pc:spChg chg="add del mod">
          <ac:chgData name="寺島 有紀" userId="cfde80d7f18a818d" providerId="LiveId" clId="{198570A6-6A72-4F09-BB96-C46F9A3E21B2}" dt="2022-04-15T04:12:23.038" v="6586" actId="478"/>
          <ac:spMkLst>
            <pc:docMk/>
            <pc:sldMk cId="1233205871" sldId="267"/>
            <ac:spMk id="2" creationId="{55CD4B83-DAB1-4F9C-A249-C7DAFB9FAFDB}"/>
          </ac:spMkLst>
        </pc:spChg>
        <pc:spChg chg="add mod">
          <ac:chgData name="寺島 有紀" userId="cfde80d7f18a818d" providerId="LiveId" clId="{198570A6-6A72-4F09-BB96-C46F9A3E21B2}" dt="2022-04-15T04:12:42.351" v="6593" actId="14100"/>
          <ac:spMkLst>
            <pc:docMk/>
            <pc:sldMk cId="1233205871" sldId="267"/>
            <ac:spMk id="3" creationId="{CC316DC1-9C1B-42D0-B872-EA38A9F18F81}"/>
          </ac:spMkLst>
        </pc:spChg>
        <pc:spChg chg="del">
          <ac:chgData name="寺島 有紀" userId="cfde80d7f18a818d" providerId="LiveId" clId="{198570A6-6A72-4F09-BB96-C46F9A3E21B2}" dt="2022-04-15T03:57:17.299" v="4678" actId="478"/>
          <ac:spMkLst>
            <pc:docMk/>
            <pc:sldMk cId="1233205871" sldId="267"/>
            <ac:spMk id="6" creationId="{9AD5C664-D9F6-4850-BE89-290CBBA0519C}"/>
          </ac:spMkLst>
        </pc:spChg>
      </pc:sldChg>
      <pc:sldChg chg="modSp mod">
        <pc:chgData name="寺島 有紀" userId="cfde80d7f18a818d" providerId="LiveId" clId="{198570A6-6A72-4F09-BB96-C46F9A3E21B2}" dt="2022-04-15T04:51:53.995" v="8773" actId="6549"/>
        <pc:sldMkLst>
          <pc:docMk/>
          <pc:sldMk cId="1562208074" sldId="269"/>
        </pc:sldMkLst>
        <pc:spChg chg="mod">
          <ac:chgData name="寺島 有紀" userId="cfde80d7f18a818d" providerId="LiveId" clId="{198570A6-6A72-4F09-BB96-C46F9A3E21B2}" dt="2022-04-15T04:51:53.995" v="8773" actId="6549"/>
          <ac:spMkLst>
            <pc:docMk/>
            <pc:sldMk cId="1562208074" sldId="269"/>
            <ac:spMk id="4" creationId="{260BBC7C-C68D-4DFA-8F28-A3287FB34DDE}"/>
          </ac:spMkLst>
        </pc:spChg>
        <pc:spChg chg="mod">
          <ac:chgData name="寺島 有紀" userId="cfde80d7f18a818d" providerId="LiveId" clId="{198570A6-6A72-4F09-BB96-C46F9A3E21B2}" dt="2022-04-15T03:55:32.960" v="4578" actId="14100"/>
          <ac:spMkLst>
            <pc:docMk/>
            <pc:sldMk cId="1562208074" sldId="269"/>
            <ac:spMk id="6" creationId="{DF46A754-1FD0-4133-83CD-BC61D104C02C}"/>
          </ac:spMkLst>
        </pc:spChg>
        <pc:graphicFrameChg chg="modGraphic">
          <ac:chgData name="寺島 有紀" userId="cfde80d7f18a818d" providerId="LiveId" clId="{198570A6-6A72-4F09-BB96-C46F9A3E21B2}" dt="2022-04-15T03:55:28.018" v="4577" actId="20577"/>
          <ac:graphicFrameMkLst>
            <pc:docMk/>
            <pc:sldMk cId="1562208074" sldId="269"/>
            <ac:graphicFrameMk id="5" creationId="{409BE9F7-22C7-41CB-86DE-F2280D036414}"/>
          </ac:graphicFrameMkLst>
        </pc:graphicFrameChg>
      </pc:sldChg>
      <pc:sldChg chg="modSp mod">
        <pc:chgData name="寺島 有紀" userId="cfde80d7f18a818d" providerId="LiveId" clId="{198570A6-6A72-4F09-BB96-C46F9A3E21B2}" dt="2022-04-15T03:56:07.440" v="4618" actId="14100"/>
        <pc:sldMkLst>
          <pc:docMk/>
          <pc:sldMk cId="458503062" sldId="270"/>
        </pc:sldMkLst>
        <pc:spChg chg="mod">
          <ac:chgData name="寺島 有紀" userId="cfde80d7f18a818d" providerId="LiveId" clId="{198570A6-6A72-4F09-BB96-C46F9A3E21B2}" dt="2022-04-15T03:56:07.440" v="4618" actId="14100"/>
          <ac:spMkLst>
            <pc:docMk/>
            <pc:sldMk cId="458503062" sldId="270"/>
            <ac:spMk id="6" creationId="{8D2721BE-8363-4D58-8A17-DA9D2CBF616B}"/>
          </ac:spMkLst>
        </pc:spChg>
        <pc:graphicFrameChg chg="modGraphic">
          <ac:chgData name="寺島 有紀" userId="cfde80d7f18a818d" providerId="LiveId" clId="{198570A6-6A72-4F09-BB96-C46F9A3E21B2}" dt="2022-04-15T03:56:04.600" v="4617" actId="20577"/>
          <ac:graphicFrameMkLst>
            <pc:docMk/>
            <pc:sldMk cId="458503062" sldId="270"/>
            <ac:graphicFrameMk id="4" creationId="{C6389F44-D098-414D-93AE-F80125D4E34E}"/>
          </ac:graphicFrameMkLst>
        </pc:graphicFrameChg>
      </pc:sldChg>
      <pc:sldChg chg="modSp mod">
        <pc:chgData name="寺島 有紀" userId="cfde80d7f18a818d" providerId="LiveId" clId="{198570A6-6A72-4F09-BB96-C46F9A3E21B2}" dt="2022-04-15T03:57:41.146" v="4686" actId="208"/>
        <pc:sldMkLst>
          <pc:docMk/>
          <pc:sldMk cId="1677920082" sldId="272"/>
        </pc:sldMkLst>
        <pc:spChg chg="mod">
          <ac:chgData name="寺島 有紀" userId="cfde80d7f18a818d" providerId="LiveId" clId="{198570A6-6A72-4F09-BB96-C46F9A3E21B2}" dt="2022-04-15T03:57:41.146" v="4686" actId="208"/>
          <ac:spMkLst>
            <pc:docMk/>
            <pc:sldMk cId="1677920082" sldId="272"/>
            <ac:spMk id="3" creationId="{5A06DD4F-B5BC-4877-A672-C31080FEC37F}"/>
          </ac:spMkLst>
        </pc:spChg>
      </pc:sldChg>
      <pc:sldChg chg="modSp add del mod">
        <pc:chgData name="寺島 有紀" userId="cfde80d7f18a818d" providerId="LiveId" clId="{198570A6-6A72-4F09-BB96-C46F9A3E21B2}" dt="2022-04-15T04:00:37.232" v="5081" actId="47"/>
        <pc:sldMkLst>
          <pc:docMk/>
          <pc:sldMk cId="3286161333" sldId="273"/>
        </pc:sldMkLst>
        <pc:spChg chg="mod">
          <ac:chgData name="寺島 有紀" userId="cfde80d7f18a818d" providerId="LiveId" clId="{198570A6-6A72-4F09-BB96-C46F9A3E21B2}" dt="2022-04-15T03:29:25.058" v="1452" actId="1076"/>
          <ac:spMkLst>
            <pc:docMk/>
            <pc:sldMk cId="3286161333" sldId="273"/>
            <ac:spMk id="5" creationId="{56F775D9-98DA-4433-8015-D151356701D1}"/>
          </ac:spMkLst>
        </pc:spChg>
      </pc:sldChg>
      <pc:sldChg chg="modSp mod">
        <pc:chgData name="寺島 有紀" userId="cfde80d7f18a818d" providerId="LiveId" clId="{198570A6-6A72-4F09-BB96-C46F9A3E21B2}" dt="2022-04-15T03:47:44.162" v="3480" actId="20577"/>
        <pc:sldMkLst>
          <pc:docMk/>
          <pc:sldMk cId="2505405432" sldId="274"/>
        </pc:sldMkLst>
        <pc:spChg chg="mod">
          <ac:chgData name="寺島 有紀" userId="cfde80d7f18a818d" providerId="LiveId" clId="{198570A6-6A72-4F09-BB96-C46F9A3E21B2}" dt="2022-04-15T03:47:02.905" v="3476" actId="113"/>
          <ac:spMkLst>
            <pc:docMk/>
            <pc:sldMk cId="2505405432" sldId="274"/>
            <ac:spMk id="2" creationId="{02F2D0E3-27C3-47D9-8C12-38684A7DB73D}"/>
          </ac:spMkLst>
        </pc:spChg>
        <pc:spChg chg="mod">
          <ac:chgData name="寺島 有紀" userId="cfde80d7f18a818d" providerId="LiveId" clId="{198570A6-6A72-4F09-BB96-C46F9A3E21B2}" dt="2022-04-15T03:47:44.162" v="3480" actId="20577"/>
          <ac:spMkLst>
            <pc:docMk/>
            <pc:sldMk cId="2505405432" sldId="274"/>
            <ac:spMk id="3" creationId="{BD7C6798-A67A-42E3-A9F5-F396B79F8B9B}"/>
          </ac:spMkLst>
        </pc:spChg>
        <pc:spChg chg="mod">
          <ac:chgData name="寺島 有紀" userId="cfde80d7f18a818d" providerId="LiveId" clId="{198570A6-6A72-4F09-BB96-C46F9A3E21B2}" dt="2022-04-15T03:46:25.004" v="3473" actId="207"/>
          <ac:spMkLst>
            <pc:docMk/>
            <pc:sldMk cId="2505405432" sldId="274"/>
            <ac:spMk id="24" creationId="{6CC936AA-1092-4A00-B819-923619A8DED9}"/>
          </ac:spMkLst>
        </pc:spChg>
        <pc:spChg chg="mod">
          <ac:chgData name="寺島 有紀" userId="cfde80d7f18a818d" providerId="LiveId" clId="{198570A6-6A72-4F09-BB96-C46F9A3E21B2}" dt="2022-04-15T03:45:58.342" v="3471" actId="2711"/>
          <ac:spMkLst>
            <pc:docMk/>
            <pc:sldMk cId="2505405432" sldId="274"/>
            <ac:spMk id="38" creationId="{FF55D1E3-404E-4602-A780-6122E1712D6D}"/>
          </ac:spMkLst>
        </pc:spChg>
        <pc:spChg chg="mod">
          <ac:chgData name="寺島 有紀" userId="cfde80d7f18a818d" providerId="LiveId" clId="{198570A6-6A72-4F09-BB96-C46F9A3E21B2}" dt="2022-04-15T03:46:53.899" v="3475" actId="113"/>
          <ac:spMkLst>
            <pc:docMk/>
            <pc:sldMk cId="2505405432" sldId="274"/>
            <ac:spMk id="40" creationId="{F002635A-1077-48F7-9564-CE6BF68D79F1}"/>
          </ac:spMkLst>
        </pc:spChg>
      </pc:sldChg>
      <pc:sldChg chg="addSp delSp modSp mod">
        <pc:chgData name="寺島 有紀" userId="cfde80d7f18a818d" providerId="LiveId" clId="{198570A6-6A72-4F09-BB96-C46F9A3E21B2}" dt="2022-04-15T05:35:04.736" v="11666" actId="1076"/>
        <pc:sldMkLst>
          <pc:docMk/>
          <pc:sldMk cId="3256860096" sldId="275"/>
        </pc:sldMkLst>
        <pc:spChg chg="del">
          <ac:chgData name="寺島 有紀" userId="cfde80d7f18a818d" providerId="LiveId" clId="{198570A6-6A72-4F09-BB96-C46F9A3E21B2}" dt="2022-04-15T04:55:44.661" v="9116" actId="478"/>
          <ac:spMkLst>
            <pc:docMk/>
            <pc:sldMk cId="3256860096" sldId="275"/>
            <ac:spMk id="7" creationId="{54A6C97B-6D90-4B6A-A8B5-56D3E41D4AF5}"/>
          </ac:spMkLst>
        </pc:spChg>
        <pc:spChg chg="mod">
          <ac:chgData name="寺島 有紀" userId="cfde80d7f18a818d" providerId="LiveId" clId="{198570A6-6A72-4F09-BB96-C46F9A3E21B2}" dt="2022-04-15T05:35:04.736" v="11666" actId="1076"/>
          <ac:spMkLst>
            <pc:docMk/>
            <pc:sldMk cId="3256860096" sldId="275"/>
            <ac:spMk id="8" creationId="{E3C8AA80-83B3-4DDE-8B7E-AB53602F9249}"/>
          </ac:spMkLst>
        </pc:spChg>
        <pc:spChg chg="mod">
          <ac:chgData name="寺島 有紀" userId="cfde80d7f18a818d" providerId="LiveId" clId="{198570A6-6A72-4F09-BB96-C46F9A3E21B2}" dt="2022-04-15T04:54:29.683" v="8817" actId="1076"/>
          <ac:spMkLst>
            <pc:docMk/>
            <pc:sldMk cId="3256860096" sldId="275"/>
            <ac:spMk id="9" creationId="{E8F8A13F-D4FC-4755-87AF-9AD182512345}"/>
          </ac:spMkLst>
        </pc:spChg>
        <pc:spChg chg="add mod">
          <ac:chgData name="寺島 有紀" userId="cfde80d7f18a818d" providerId="LiveId" clId="{198570A6-6A72-4F09-BB96-C46F9A3E21B2}" dt="2022-04-15T04:55:49.915" v="9117" actId="1076"/>
          <ac:spMkLst>
            <pc:docMk/>
            <pc:sldMk cId="3256860096" sldId="275"/>
            <ac:spMk id="10" creationId="{34E87B46-C449-4B0F-8B1D-68E57546E250}"/>
          </ac:spMkLst>
        </pc:spChg>
        <pc:spChg chg="add del mod">
          <ac:chgData name="寺島 有紀" userId="cfde80d7f18a818d" providerId="LiveId" clId="{198570A6-6A72-4F09-BB96-C46F9A3E21B2}" dt="2022-04-15T05:14:50.877" v="10316"/>
          <ac:spMkLst>
            <pc:docMk/>
            <pc:sldMk cId="3256860096" sldId="275"/>
            <ac:spMk id="11" creationId="{DA72A5DC-6AFA-4FB0-B73A-12581AAE4663}"/>
          </ac:spMkLst>
        </pc:spChg>
        <pc:picChg chg="del mod">
          <ac:chgData name="寺島 有紀" userId="cfde80d7f18a818d" providerId="LiveId" clId="{198570A6-6A72-4F09-BB96-C46F9A3E21B2}" dt="2022-04-15T04:55:42.130" v="9115" actId="478"/>
          <ac:picMkLst>
            <pc:docMk/>
            <pc:sldMk cId="3256860096" sldId="275"/>
            <ac:picMk id="6" creationId="{81B424D4-10FF-4059-936B-52C28207BD5D}"/>
          </ac:picMkLst>
        </pc:picChg>
      </pc:sldChg>
      <pc:sldChg chg="addSp delSp modSp mod">
        <pc:chgData name="寺島 有紀" userId="cfde80d7f18a818d" providerId="LiveId" clId="{198570A6-6A72-4F09-BB96-C46F9A3E21B2}" dt="2022-04-15T05:16:52.531" v="10596" actId="14100"/>
        <pc:sldMkLst>
          <pc:docMk/>
          <pc:sldMk cId="2734623974" sldId="276"/>
        </pc:sldMkLst>
        <pc:spChg chg="mod">
          <ac:chgData name="寺島 有紀" userId="cfde80d7f18a818d" providerId="LiveId" clId="{198570A6-6A72-4F09-BB96-C46F9A3E21B2}" dt="2022-04-15T05:16:48.657" v="10595" actId="20577"/>
          <ac:spMkLst>
            <pc:docMk/>
            <pc:sldMk cId="2734623974" sldId="276"/>
            <ac:spMk id="5" creationId="{FE7AF836-8A5F-4099-8B38-634524446CBD}"/>
          </ac:spMkLst>
        </pc:spChg>
        <pc:spChg chg="add mod">
          <ac:chgData name="寺島 有紀" userId="cfde80d7f18a818d" providerId="LiveId" clId="{198570A6-6A72-4F09-BB96-C46F9A3E21B2}" dt="2022-04-15T05:13:56.507" v="10313" actId="1076"/>
          <ac:spMkLst>
            <pc:docMk/>
            <pc:sldMk cId="2734623974" sldId="276"/>
            <ac:spMk id="6" creationId="{D3F2E138-8DF7-47AE-84F8-2684A53374FF}"/>
          </ac:spMkLst>
        </pc:spChg>
        <pc:spChg chg="add mod">
          <ac:chgData name="寺島 有紀" userId="cfde80d7f18a818d" providerId="LiveId" clId="{198570A6-6A72-4F09-BB96-C46F9A3E21B2}" dt="2022-04-15T05:13:56.507" v="10313" actId="1076"/>
          <ac:spMkLst>
            <pc:docMk/>
            <pc:sldMk cId="2734623974" sldId="276"/>
            <ac:spMk id="7" creationId="{058F1105-EA7C-4EE4-97DD-F02419F95C74}"/>
          </ac:spMkLst>
        </pc:spChg>
        <pc:spChg chg="add mod">
          <ac:chgData name="寺島 有紀" userId="cfde80d7f18a818d" providerId="LiveId" clId="{198570A6-6A72-4F09-BB96-C46F9A3E21B2}" dt="2022-04-15T05:13:56.507" v="10313" actId="1076"/>
          <ac:spMkLst>
            <pc:docMk/>
            <pc:sldMk cId="2734623974" sldId="276"/>
            <ac:spMk id="8" creationId="{FBA80D01-D1E3-4A18-B14A-5391D7E80D6D}"/>
          </ac:spMkLst>
        </pc:spChg>
        <pc:spChg chg="add mod">
          <ac:chgData name="寺島 有紀" userId="cfde80d7f18a818d" providerId="LiveId" clId="{198570A6-6A72-4F09-BB96-C46F9A3E21B2}" dt="2022-04-15T05:13:56.507" v="10313" actId="1076"/>
          <ac:spMkLst>
            <pc:docMk/>
            <pc:sldMk cId="2734623974" sldId="276"/>
            <ac:spMk id="9" creationId="{983DEA9D-900B-498C-8C51-C543E9310B7D}"/>
          </ac:spMkLst>
        </pc:spChg>
        <pc:spChg chg="add mod">
          <ac:chgData name="寺島 有紀" userId="cfde80d7f18a818d" providerId="LiveId" clId="{198570A6-6A72-4F09-BB96-C46F9A3E21B2}" dt="2022-04-15T05:13:56.507" v="10313" actId="1076"/>
          <ac:spMkLst>
            <pc:docMk/>
            <pc:sldMk cId="2734623974" sldId="276"/>
            <ac:spMk id="10" creationId="{5A0CCE64-F08F-4031-B065-61CBBC7F1227}"/>
          </ac:spMkLst>
        </pc:spChg>
        <pc:spChg chg="add mod">
          <ac:chgData name="寺島 有紀" userId="cfde80d7f18a818d" providerId="LiveId" clId="{198570A6-6A72-4F09-BB96-C46F9A3E21B2}" dt="2022-04-15T05:13:56.507" v="10313" actId="1076"/>
          <ac:spMkLst>
            <pc:docMk/>
            <pc:sldMk cId="2734623974" sldId="276"/>
            <ac:spMk id="11" creationId="{20F4207B-83F2-499E-AEFB-6016FF7108AD}"/>
          </ac:spMkLst>
        </pc:spChg>
        <pc:spChg chg="add mod">
          <ac:chgData name="寺島 有紀" userId="cfde80d7f18a818d" providerId="LiveId" clId="{198570A6-6A72-4F09-BB96-C46F9A3E21B2}" dt="2022-04-15T05:13:56.507" v="10313" actId="1076"/>
          <ac:spMkLst>
            <pc:docMk/>
            <pc:sldMk cId="2734623974" sldId="276"/>
            <ac:spMk id="12" creationId="{EA962A17-25D7-4B6B-B6E2-A2C594161A44}"/>
          </ac:spMkLst>
        </pc:spChg>
        <pc:spChg chg="add mod">
          <ac:chgData name="寺島 有紀" userId="cfde80d7f18a818d" providerId="LiveId" clId="{198570A6-6A72-4F09-BB96-C46F9A3E21B2}" dt="2022-04-15T05:13:56.507" v="10313" actId="1076"/>
          <ac:spMkLst>
            <pc:docMk/>
            <pc:sldMk cId="2734623974" sldId="276"/>
            <ac:spMk id="13" creationId="{AE40F9AC-A972-4187-A490-FE32CB3019D6}"/>
          </ac:spMkLst>
        </pc:spChg>
        <pc:spChg chg="add mod">
          <ac:chgData name="寺島 有紀" userId="cfde80d7f18a818d" providerId="LiveId" clId="{198570A6-6A72-4F09-BB96-C46F9A3E21B2}" dt="2022-04-15T05:13:56.507" v="10313" actId="1076"/>
          <ac:spMkLst>
            <pc:docMk/>
            <pc:sldMk cId="2734623974" sldId="276"/>
            <ac:spMk id="14" creationId="{165979AA-904D-4B20-BD03-4F1AEF117E96}"/>
          </ac:spMkLst>
        </pc:spChg>
        <pc:spChg chg="add mod">
          <ac:chgData name="寺島 有紀" userId="cfde80d7f18a818d" providerId="LiveId" clId="{198570A6-6A72-4F09-BB96-C46F9A3E21B2}" dt="2022-04-15T05:13:52.554" v="10312" actId="14100"/>
          <ac:spMkLst>
            <pc:docMk/>
            <pc:sldMk cId="2734623974" sldId="276"/>
            <ac:spMk id="15" creationId="{496C33DF-EFE2-47E5-9D2E-7706F49C3ACD}"/>
          </ac:spMkLst>
        </pc:spChg>
        <pc:spChg chg="add del">
          <ac:chgData name="寺島 有紀" userId="cfde80d7f18a818d" providerId="LiveId" clId="{198570A6-6A72-4F09-BB96-C46F9A3E21B2}" dt="2022-04-15T04:17:45.385" v="6869" actId="478"/>
          <ac:spMkLst>
            <pc:docMk/>
            <pc:sldMk cId="2734623974" sldId="276"/>
            <ac:spMk id="16" creationId="{E2567B11-2347-4D20-B7CB-27E4D7A164DF}"/>
          </ac:spMkLst>
        </pc:spChg>
        <pc:spChg chg="add mod">
          <ac:chgData name="寺島 有紀" userId="cfde80d7f18a818d" providerId="LiveId" clId="{198570A6-6A72-4F09-BB96-C46F9A3E21B2}" dt="2022-04-15T04:34:17.200" v="7481" actId="20577"/>
          <ac:spMkLst>
            <pc:docMk/>
            <pc:sldMk cId="2734623974" sldId="276"/>
            <ac:spMk id="17" creationId="{D75A5B41-C93D-4869-86D0-CD6649382E84}"/>
          </ac:spMkLst>
        </pc:spChg>
        <pc:spChg chg="add mod">
          <ac:chgData name="寺島 有紀" userId="cfde80d7f18a818d" providerId="LiveId" clId="{198570A6-6A72-4F09-BB96-C46F9A3E21B2}" dt="2022-04-15T04:29:27.334" v="7451" actId="1076"/>
          <ac:spMkLst>
            <pc:docMk/>
            <pc:sldMk cId="2734623974" sldId="276"/>
            <ac:spMk id="18" creationId="{4BB4E656-4522-4216-BBD4-B66E4B6C02D8}"/>
          </ac:spMkLst>
        </pc:spChg>
        <pc:spChg chg="add mod">
          <ac:chgData name="寺島 有紀" userId="cfde80d7f18a818d" providerId="LiveId" clId="{198570A6-6A72-4F09-BB96-C46F9A3E21B2}" dt="2022-04-15T05:16:11.907" v="10435" actId="20577"/>
          <ac:spMkLst>
            <pc:docMk/>
            <pc:sldMk cId="2734623974" sldId="276"/>
            <ac:spMk id="19" creationId="{0C8A31BB-E294-4B67-B8BF-6D40DEF6386F}"/>
          </ac:spMkLst>
        </pc:spChg>
        <pc:spChg chg="add mod">
          <ac:chgData name="寺島 有紀" userId="cfde80d7f18a818d" providerId="LiveId" clId="{198570A6-6A72-4F09-BB96-C46F9A3E21B2}" dt="2022-04-15T05:16:52.531" v="10596" actId="14100"/>
          <ac:spMkLst>
            <pc:docMk/>
            <pc:sldMk cId="2734623974" sldId="276"/>
            <ac:spMk id="20" creationId="{46842512-6B17-47EB-BA73-72B7B22AD384}"/>
          </ac:spMkLst>
        </pc:spChg>
      </pc:sldChg>
      <pc:sldChg chg="modSp mod">
        <pc:chgData name="寺島 有紀" userId="cfde80d7f18a818d" providerId="LiveId" clId="{198570A6-6A72-4F09-BB96-C46F9A3E21B2}" dt="2022-04-15T03:45:21.576" v="3470" actId="20577"/>
        <pc:sldMkLst>
          <pc:docMk/>
          <pc:sldMk cId="3674260856" sldId="277"/>
        </pc:sldMkLst>
        <pc:spChg chg="mod">
          <ac:chgData name="寺島 有紀" userId="cfde80d7f18a818d" providerId="LiveId" clId="{198570A6-6A72-4F09-BB96-C46F9A3E21B2}" dt="2022-04-15T03:45:21.576" v="3470" actId="20577"/>
          <ac:spMkLst>
            <pc:docMk/>
            <pc:sldMk cId="3674260856" sldId="277"/>
            <ac:spMk id="4" creationId="{E6EF34DF-FF30-46D9-B688-EE46E4E6FB64}"/>
          </ac:spMkLst>
        </pc:spChg>
      </pc:sldChg>
      <pc:sldChg chg="modSp mod">
        <pc:chgData name="寺島 有紀" userId="cfde80d7f18a818d" providerId="LiveId" clId="{198570A6-6A72-4F09-BB96-C46F9A3E21B2}" dt="2022-04-15T03:27:01.593" v="1426" actId="20577"/>
        <pc:sldMkLst>
          <pc:docMk/>
          <pc:sldMk cId="2621004451" sldId="278"/>
        </pc:sldMkLst>
        <pc:spChg chg="mod">
          <ac:chgData name="寺島 有紀" userId="cfde80d7f18a818d" providerId="LiveId" clId="{198570A6-6A72-4F09-BB96-C46F9A3E21B2}" dt="2022-04-15T03:27:01.593" v="1426" actId="20577"/>
          <ac:spMkLst>
            <pc:docMk/>
            <pc:sldMk cId="2621004451" sldId="278"/>
            <ac:spMk id="5" creationId="{DFC81695-ADE6-4DDA-9478-5B58B9C4C55C}"/>
          </ac:spMkLst>
        </pc:spChg>
      </pc:sldChg>
      <pc:sldChg chg="addSp modSp mod">
        <pc:chgData name="寺島 有紀" userId="cfde80d7f18a818d" providerId="LiveId" clId="{198570A6-6A72-4F09-BB96-C46F9A3E21B2}" dt="2022-04-15T03:38:08.633" v="2641" actId="14100"/>
        <pc:sldMkLst>
          <pc:docMk/>
          <pc:sldMk cId="877608807" sldId="279"/>
        </pc:sldMkLst>
        <pc:spChg chg="mod">
          <ac:chgData name="寺島 有紀" userId="cfde80d7f18a818d" providerId="LiveId" clId="{198570A6-6A72-4F09-BB96-C46F9A3E21B2}" dt="2022-04-15T03:28:43.850" v="1438" actId="1076"/>
          <ac:spMkLst>
            <pc:docMk/>
            <pc:sldMk cId="877608807" sldId="279"/>
            <ac:spMk id="3" creationId="{DD27A67F-A605-440C-8647-197625E3F1F7}"/>
          </ac:spMkLst>
        </pc:spChg>
        <pc:spChg chg="add mod">
          <ac:chgData name="寺島 有紀" userId="cfde80d7f18a818d" providerId="LiveId" clId="{198570A6-6A72-4F09-BB96-C46F9A3E21B2}" dt="2022-04-15T03:33:37.331" v="1719" actId="20577"/>
          <ac:spMkLst>
            <pc:docMk/>
            <pc:sldMk cId="877608807" sldId="279"/>
            <ac:spMk id="4" creationId="{2DD151DC-5C6B-4976-A027-A810348B1419}"/>
          </ac:spMkLst>
        </pc:spChg>
        <pc:spChg chg="mod">
          <ac:chgData name="寺島 有紀" userId="cfde80d7f18a818d" providerId="LiveId" clId="{198570A6-6A72-4F09-BB96-C46F9A3E21B2}" dt="2022-04-15T03:35:55.331" v="2145" actId="1076"/>
          <ac:spMkLst>
            <pc:docMk/>
            <pc:sldMk cId="877608807" sldId="279"/>
            <ac:spMk id="5" creationId="{8B804A49-28CA-4CD6-A42F-134B92C8AFC1}"/>
          </ac:spMkLst>
        </pc:spChg>
        <pc:spChg chg="mod">
          <ac:chgData name="寺島 有紀" userId="cfde80d7f18a818d" providerId="LiveId" clId="{198570A6-6A72-4F09-BB96-C46F9A3E21B2}" dt="2022-04-15T03:28:57.747" v="1446" actId="1076"/>
          <ac:spMkLst>
            <pc:docMk/>
            <pc:sldMk cId="877608807" sldId="279"/>
            <ac:spMk id="6" creationId="{25688E4E-715A-4E4E-81F2-416179A6FD50}"/>
          </ac:spMkLst>
        </pc:spChg>
        <pc:spChg chg="add mod">
          <ac:chgData name="寺島 有紀" userId="cfde80d7f18a818d" providerId="LiveId" clId="{198570A6-6A72-4F09-BB96-C46F9A3E21B2}" dt="2022-04-15T03:35:50.154" v="2144" actId="20577"/>
          <ac:spMkLst>
            <pc:docMk/>
            <pc:sldMk cId="877608807" sldId="279"/>
            <ac:spMk id="7" creationId="{AFC21CC4-271D-411E-A66B-0999587856A2}"/>
          </ac:spMkLst>
        </pc:spChg>
        <pc:spChg chg="add mod">
          <ac:chgData name="寺島 有紀" userId="cfde80d7f18a818d" providerId="LiveId" clId="{198570A6-6A72-4F09-BB96-C46F9A3E21B2}" dt="2022-04-15T03:37:29.850" v="2504" actId="20577"/>
          <ac:spMkLst>
            <pc:docMk/>
            <pc:sldMk cId="877608807" sldId="279"/>
            <ac:spMk id="8" creationId="{4E4369AB-D2F4-49F8-9338-5C436FF6BEAA}"/>
          </ac:spMkLst>
        </pc:spChg>
        <pc:spChg chg="add mod">
          <ac:chgData name="寺島 有紀" userId="cfde80d7f18a818d" providerId="LiveId" clId="{198570A6-6A72-4F09-BB96-C46F9A3E21B2}" dt="2022-04-15T03:38:08.633" v="2641" actId="14100"/>
          <ac:spMkLst>
            <pc:docMk/>
            <pc:sldMk cId="877608807" sldId="279"/>
            <ac:spMk id="9" creationId="{034AAB7D-DDC6-4B3A-B8FC-743E4982AAA2}"/>
          </ac:spMkLst>
        </pc:spChg>
      </pc:sldChg>
      <pc:sldChg chg="addSp modSp mod">
        <pc:chgData name="寺島 有紀" userId="cfde80d7f18a818d" providerId="LiveId" clId="{198570A6-6A72-4F09-BB96-C46F9A3E21B2}" dt="2022-04-15T03:42:38.529" v="2987" actId="14100"/>
        <pc:sldMkLst>
          <pc:docMk/>
          <pc:sldMk cId="3870014041" sldId="280"/>
        </pc:sldMkLst>
        <pc:spChg chg="mod">
          <ac:chgData name="寺島 有紀" userId="cfde80d7f18a818d" providerId="LiveId" clId="{198570A6-6A72-4F09-BB96-C46F9A3E21B2}" dt="2022-04-15T03:40:27.009" v="2724" actId="20577"/>
          <ac:spMkLst>
            <pc:docMk/>
            <pc:sldMk cId="3870014041" sldId="280"/>
            <ac:spMk id="4" creationId="{F347DD53-9C1C-4A3A-9AA6-5246C2DDBDDD}"/>
          </ac:spMkLst>
        </pc:spChg>
        <pc:spChg chg="mod">
          <ac:chgData name="寺島 有紀" userId="cfde80d7f18a818d" providerId="LiveId" clId="{198570A6-6A72-4F09-BB96-C46F9A3E21B2}" dt="2022-04-15T03:42:38.529" v="2987" actId="14100"/>
          <ac:spMkLst>
            <pc:docMk/>
            <pc:sldMk cId="3870014041" sldId="280"/>
            <ac:spMk id="5" creationId="{F82DDA0F-B308-4A9A-A6F2-F32B1FE881F1}"/>
          </ac:spMkLst>
        </pc:spChg>
        <pc:spChg chg="add mod">
          <ac:chgData name="寺島 有紀" userId="cfde80d7f18a818d" providerId="LiveId" clId="{198570A6-6A72-4F09-BB96-C46F9A3E21B2}" dt="2022-04-15T03:41:02.254" v="2841" actId="20577"/>
          <ac:spMkLst>
            <pc:docMk/>
            <pc:sldMk cId="3870014041" sldId="280"/>
            <ac:spMk id="6" creationId="{54161AAF-9A2D-4BF8-BA22-632FB6A14FEE}"/>
          </ac:spMkLst>
        </pc:spChg>
        <pc:picChg chg="add mod">
          <ac:chgData name="寺島 有紀" userId="cfde80d7f18a818d" providerId="LiveId" clId="{198570A6-6A72-4F09-BB96-C46F9A3E21B2}" dt="2022-04-15T03:39:05.295" v="2649" actId="692"/>
          <ac:picMkLst>
            <pc:docMk/>
            <pc:sldMk cId="3870014041" sldId="280"/>
            <ac:picMk id="3" creationId="{A559FE2A-EAA2-454E-BDCB-CFC056322533}"/>
          </ac:picMkLst>
        </pc:picChg>
      </pc:sldChg>
      <pc:sldChg chg="addSp modSp mod">
        <pc:chgData name="寺島 有紀" userId="cfde80d7f18a818d" providerId="LiveId" clId="{198570A6-6A72-4F09-BB96-C46F9A3E21B2}" dt="2022-04-15T04:56:12.507" v="9160" actId="1076"/>
        <pc:sldMkLst>
          <pc:docMk/>
          <pc:sldMk cId="2431605621" sldId="282"/>
        </pc:sldMkLst>
        <pc:spChg chg="add mod">
          <ac:chgData name="寺島 有紀" userId="cfde80d7f18a818d" providerId="LiveId" clId="{198570A6-6A72-4F09-BB96-C46F9A3E21B2}" dt="2022-04-15T04:39:19.343" v="7967" actId="207"/>
          <ac:spMkLst>
            <pc:docMk/>
            <pc:sldMk cId="2431605621" sldId="282"/>
            <ac:spMk id="3" creationId="{4F7C98D3-DBCC-439F-B9AA-6EDC5CB9AB4B}"/>
          </ac:spMkLst>
        </pc:spChg>
        <pc:spChg chg="add mod">
          <ac:chgData name="寺島 有紀" userId="cfde80d7f18a818d" providerId="LiveId" clId="{198570A6-6A72-4F09-BB96-C46F9A3E21B2}" dt="2022-04-15T04:56:12.507" v="9160" actId="1076"/>
          <ac:spMkLst>
            <pc:docMk/>
            <pc:sldMk cId="2431605621" sldId="282"/>
            <ac:spMk id="5" creationId="{1F0210DF-A9BA-4B51-BB8D-29AD1FE9646F}"/>
          </ac:spMkLst>
        </pc:spChg>
        <pc:spChg chg="add mod">
          <ac:chgData name="寺島 有紀" userId="cfde80d7f18a818d" providerId="LiveId" clId="{198570A6-6A72-4F09-BB96-C46F9A3E21B2}" dt="2022-04-15T04:50:08.286" v="8746" actId="20577"/>
          <ac:spMkLst>
            <pc:docMk/>
            <pc:sldMk cId="2431605621" sldId="282"/>
            <ac:spMk id="6" creationId="{8A82E938-2051-4B05-AF08-A577E6BAD793}"/>
          </ac:spMkLst>
        </pc:spChg>
        <pc:spChg chg="add mod">
          <ac:chgData name="寺島 有紀" userId="cfde80d7f18a818d" providerId="LiveId" clId="{198570A6-6A72-4F09-BB96-C46F9A3E21B2}" dt="2022-04-15T04:56:09.726" v="9159" actId="20577"/>
          <ac:spMkLst>
            <pc:docMk/>
            <pc:sldMk cId="2431605621" sldId="282"/>
            <ac:spMk id="7" creationId="{5804075D-923E-43CE-9DDF-71683048F3C7}"/>
          </ac:spMkLst>
        </pc:spChg>
      </pc:sldChg>
      <pc:sldChg chg="modSp add mod">
        <pc:chgData name="寺島 有紀" userId="cfde80d7f18a818d" providerId="LiveId" clId="{198570A6-6A72-4F09-BB96-C46F9A3E21B2}" dt="2022-04-15T04:51:43.014" v="8762" actId="20577"/>
        <pc:sldMkLst>
          <pc:docMk/>
          <pc:sldMk cId="1373035195" sldId="283"/>
        </pc:sldMkLst>
        <pc:spChg chg="mod">
          <ac:chgData name="寺島 有紀" userId="cfde80d7f18a818d" providerId="LiveId" clId="{198570A6-6A72-4F09-BB96-C46F9A3E21B2}" dt="2022-04-15T04:51:37.277" v="8756" actId="6549"/>
          <ac:spMkLst>
            <pc:docMk/>
            <pc:sldMk cId="1373035195" sldId="283"/>
            <ac:spMk id="4" creationId="{81D5DA72-0B53-441C-9BE7-7237F1D99ACC}"/>
          </ac:spMkLst>
        </pc:spChg>
        <pc:spChg chg="mod">
          <ac:chgData name="寺島 有紀" userId="cfde80d7f18a818d" providerId="LiveId" clId="{198570A6-6A72-4F09-BB96-C46F9A3E21B2}" dt="2022-04-15T04:51:43.014" v="8762" actId="20577"/>
          <ac:spMkLst>
            <pc:docMk/>
            <pc:sldMk cId="1373035195" sldId="283"/>
            <ac:spMk id="5" creationId="{56F775D9-98DA-4433-8015-D151356701D1}"/>
          </ac:spMkLst>
        </pc:spChg>
      </pc:sldChg>
      <pc:sldChg chg="addSp delSp modSp new mod">
        <pc:chgData name="寺島 有紀" userId="cfde80d7f18a818d" providerId="LiveId" clId="{198570A6-6A72-4F09-BB96-C46F9A3E21B2}" dt="2022-04-15T04:04:58.174" v="6074" actId="20577"/>
        <pc:sldMkLst>
          <pc:docMk/>
          <pc:sldMk cId="1371286214" sldId="284"/>
        </pc:sldMkLst>
        <pc:spChg chg="del">
          <ac:chgData name="寺島 有紀" userId="cfde80d7f18a818d" providerId="LiveId" clId="{198570A6-6A72-4F09-BB96-C46F9A3E21B2}" dt="2022-04-15T04:01:01.193" v="5085" actId="478"/>
          <ac:spMkLst>
            <pc:docMk/>
            <pc:sldMk cId="1371286214" sldId="284"/>
            <ac:spMk id="2" creationId="{AE652518-A10F-4DDA-8A3F-01AEA66D479B}"/>
          </ac:spMkLst>
        </pc:spChg>
        <pc:spChg chg="del">
          <ac:chgData name="寺島 有紀" userId="cfde80d7f18a818d" providerId="LiveId" clId="{198570A6-6A72-4F09-BB96-C46F9A3E21B2}" dt="2022-04-15T04:01:01.826" v="5086" actId="478"/>
          <ac:spMkLst>
            <pc:docMk/>
            <pc:sldMk cId="1371286214" sldId="284"/>
            <ac:spMk id="3" creationId="{A1ABDF41-A987-4130-86FB-6361AE99CBB8}"/>
          </ac:spMkLst>
        </pc:spChg>
        <pc:spChg chg="add mod">
          <ac:chgData name="寺島 有紀" userId="cfde80d7f18a818d" providerId="LiveId" clId="{198570A6-6A72-4F09-BB96-C46F9A3E21B2}" dt="2022-04-15T04:01:17.009" v="5149" actId="20577"/>
          <ac:spMkLst>
            <pc:docMk/>
            <pc:sldMk cId="1371286214" sldId="284"/>
            <ac:spMk id="4" creationId="{12670F2D-AA38-4F01-8983-0FF7C6EBEA0B}"/>
          </ac:spMkLst>
        </pc:spChg>
        <pc:spChg chg="add mod">
          <ac:chgData name="寺島 有紀" userId="cfde80d7f18a818d" providerId="LiveId" clId="{198570A6-6A72-4F09-BB96-C46F9A3E21B2}" dt="2022-04-15T04:04:58.174" v="6074" actId="20577"/>
          <ac:spMkLst>
            <pc:docMk/>
            <pc:sldMk cId="1371286214" sldId="284"/>
            <ac:spMk id="5" creationId="{5BFBA127-47A7-4270-94E6-27BFD068C458}"/>
          </ac:spMkLst>
        </pc:spChg>
      </pc:sldChg>
      <pc:sldChg chg="addSp delSp modSp new mod">
        <pc:chgData name="寺島 有紀" userId="cfde80d7f18a818d" providerId="LiveId" clId="{198570A6-6A72-4F09-BB96-C46F9A3E21B2}" dt="2022-04-15T05:25:43.353" v="11299" actId="1076"/>
        <pc:sldMkLst>
          <pc:docMk/>
          <pc:sldMk cId="1798348096" sldId="285"/>
        </pc:sldMkLst>
        <pc:spChg chg="del">
          <ac:chgData name="寺島 有紀" userId="cfde80d7f18a818d" providerId="LiveId" clId="{198570A6-6A72-4F09-BB96-C46F9A3E21B2}" dt="2022-04-15T04:07:49.619" v="6210" actId="478"/>
          <ac:spMkLst>
            <pc:docMk/>
            <pc:sldMk cId="1798348096" sldId="285"/>
            <ac:spMk id="2" creationId="{C171B8C8-8EF6-46BD-8FF1-482B9F285A0F}"/>
          </ac:spMkLst>
        </pc:spChg>
        <pc:spChg chg="del">
          <ac:chgData name="寺島 有紀" userId="cfde80d7f18a818d" providerId="LiveId" clId="{198570A6-6A72-4F09-BB96-C46F9A3E21B2}" dt="2022-04-15T04:07:50.954" v="6211" actId="478"/>
          <ac:spMkLst>
            <pc:docMk/>
            <pc:sldMk cId="1798348096" sldId="285"/>
            <ac:spMk id="3" creationId="{24E26FBB-571D-4482-B4CB-D52DBA9A62F2}"/>
          </ac:spMkLst>
        </pc:spChg>
        <pc:spChg chg="add mod">
          <ac:chgData name="寺島 有紀" userId="cfde80d7f18a818d" providerId="LiveId" clId="{198570A6-6A72-4F09-BB96-C46F9A3E21B2}" dt="2022-04-15T05:25:43.353" v="11299" actId="1076"/>
          <ac:spMkLst>
            <pc:docMk/>
            <pc:sldMk cId="1798348096" sldId="285"/>
            <ac:spMk id="4" creationId="{EDB3C418-7846-46B5-B2FA-F0F3389F0A87}"/>
          </ac:spMkLst>
        </pc:spChg>
        <pc:spChg chg="add del">
          <ac:chgData name="寺島 有紀" userId="cfde80d7f18a818d" providerId="LiveId" clId="{198570A6-6A72-4F09-BB96-C46F9A3E21B2}" dt="2022-04-15T05:05:09.956" v="9869" actId="478"/>
          <ac:spMkLst>
            <pc:docMk/>
            <pc:sldMk cId="1798348096" sldId="285"/>
            <ac:spMk id="5" creationId="{A867CC23-69C1-44D0-B942-7CBA4DA989F8}"/>
          </ac:spMkLst>
        </pc:spChg>
        <pc:spChg chg="add mod">
          <ac:chgData name="寺島 有紀" userId="cfde80d7f18a818d" providerId="LiveId" clId="{198570A6-6A72-4F09-BB96-C46F9A3E21B2}" dt="2022-04-15T05:18:00.296" v="10636" actId="20577"/>
          <ac:spMkLst>
            <pc:docMk/>
            <pc:sldMk cId="1798348096" sldId="285"/>
            <ac:spMk id="8" creationId="{0EE535AC-A3AE-462C-8AB7-53F3F45BE709}"/>
          </ac:spMkLst>
        </pc:spChg>
        <pc:spChg chg="add mod">
          <ac:chgData name="寺島 有紀" userId="cfde80d7f18a818d" providerId="LiveId" clId="{198570A6-6A72-4F09-BB96-C46F9A3E21B2}" dt="2022-04-15T05:08:32.468" v="10221" actId="208"/>
          <ac:spMkLst>
            <pc:docMk/>
            <pc:sldMk cId="1798348096" sldId="285"/>
            <ac:spMk id="9" creationId="{CC31FC9E-59BD-492D-BC4D-D18C1E434B6B}"/>
          </ac:spMkLst>
        </pc:spChg>
        <pc:spChg chg="add mod">
          <ac:chgData name="寺島 有紀" userId="cfde80d7f18a818d" providerId="LiveId" clId="{198570A6-6A72-4F09-BB96-C46F9A3E21B2}" dt="2022-04-15T05:19:07.954" v="10739" actId="1076"/>
          <ac:spMkLst>
            <pc:docMk/>
            <pc:sldMk cId="1798348096" sldId="285"/>
            <ac:spMk id="10" creationId="{737DA0B4-BA13-414D-91E6-C911A7FDDDB6}"/>
          </ac:spMkLst>
        </pc:spChg>
        <pc:spChg chg="add del mod">
          <ac:chgData name="寺島 有紀" userId="cfde80d7f18a818d" providerId="LiveId" clId="{198570A6-6A72-4F09-BB96-C46F9A3E21B2}" dt="2022-04-15T05:19:36.322" v="10747" actId="478"/>
          <ac:spMkLst>
            <pc:docMk/>
            <pc:sldMk cId="1798348096" sldId="285"/>
            <ac:spMk id="11" creationId="{223030B3-E8D3-465D-A096-E1D2166857D4}"/>
          </ac:spMkLst>
        </pc:spChg>
        <pc:spChg chg="add mod">
          <ac:chgData name="寺島 有紀" userId="cfde80d7f18a818d" providerId="LiveId" clId="{198570A6-6A72-4F09-BB96-C46F9A3E21B2}" dt="2022-04-15T05:19:52.359" v="10814" actId="20577"/>
          <ac:spMkLst>
            <pc:docMk/>
            <pc:sldMk cId="1798348096" sldId="285"/>
            <ac:spMk id="12" creationId="{3B6B024E-CD02-45A2-88BD-6A3EC46DE411}"/>
          </ac:spMkLst>
        </pc:spChg>
        <pc:spChg chg="add mod">
          <ac:chgData name="寺島 有紀" userId="cfde80d7f18a818d" providerId="LiveId" clId="{198570A6-6A72-4F09-BB96-C46F9A3E21B2}" dt="2022-04-15T05:25:17.049" v="11227" actId="1076"/>
          <ac:spMkLst>
            <pc:docMk/>
            <pc:sldMk cId="1798348096" sldId="285"/>
            <ac:spMk id="13" creationId="{AF07612C-8733-4B2A-B20A-C71415795E6D}"/>
          </ac:spMkLst>
        </pc:spChg>
        <pc:graphicFrameChg chg="add del">
          <ac:chgData name="寺島 有紀" userId="cfde80d7f18a818d" providerId="LiveId" clId="{198570A6-6A72-4F09-BB96-C46F9A3E21B2}" dt="2022-04-15T05:05:26.758" v="9871" actId="478"/>
          <ac:graphicFrameMkLst>
            <pc:docMk/>
            <pc:sldMk cId="1798348096" sldId="285"/>
            <ac:graphicFrameMk id="6" creationId="{5A33F9C7-8DB6-4B33-BF9B-8BCB444C9421}"/>
          </ac:graphicFrameMkLst>
        </pc:graphicFrameChg>
        <pc:graphicFrameChg chg="add mod modGraphic">
          <ac:chgData name="寺島 有紀" userId="cfde80d7f18a818d" providerId="LiveId" clId="{198570A6-6A72-4F09-BB96-C46F9A3E21B2}" dt="2022-04-15T05:18:24.417" v="10668" actId="1076"/>
          <ac:graphicFrameMkLst>
            <pc:docMk/>
            <pc:sldMk cId="1798348096" sldId="285"/>
            <ac:graphicFrameMk id="7" creationId="{3A21CA70-A3D2-4C08-AE2C-6AB1F814A3A6}"/>
          </ac:graphicFrameMkLst>
        </pc:graphicFrameChg>
      </pc:sldChg>
      <pc:sldChg chg="addSp delSp modSp new mod">
        <pc:chgData name="寺島 有紀" userId="cfde80d7f18a818d" providerId="LiveId" clId="{198570A6-6A72-4F09-BB96-C46F9A3E21B2}" dt="2022-04-15T05:03:00.485" v="9867" actId="20577"/>
        <pc:sldMkLst>
          <pc:docMk/>
          <pc:sldMk cId="2085639064" sldId="286"/>
        </pc:sldMkLst>
        <pc:spChg chg="del">
          <ac:chgData name="寺島 有紀" userId="cfde80d7f18a818d" providerId="LiveId" clId="{198570A6-6A72-4F09-BB96-C46F9A3E21B2}" dt="2022-04-15T05:00:38.304" v="9213" actId="478"/>
          <ac:spMkLst>
            <pc:docMk/>
            <pc:sldMk cId="2085639064" sldId="286"/>
            <ac:spMk id="2" creationId="{33168FE4-5B1A-444A-A1CC-FD9A3C057462}"/>
          </ac:spMkLst>
        </pc:spChg>
        <pc:spChg chg="del">
          <ac:chgData name="寺島 有紀" userId="cfde80d7f18a818d" providerId="LiveId" clId="{198570A6-6A72-4F09-BB96-C46F9A3E21B2}" dt="2022-04-15T05:00:37.283" v="9212" actId="478"/>
          <ac:spMkLst>
            <pc:docMk/>
            <pc:sldMk cId="2085639064" sldId="286"/>
            <ac:spMk id="3" creationId="{A04B1B9B-A12D-48B9-9CF8-4BD5E0212F67}"/>
          </ac:spMkLst>
        </pc:spChg>
        <pc:spChg chg="add mod">
          <ac:chgData name="寺島 有紀" userId="cfde80d7f18a818d" providerId="LiveId" clId="{198570A6-6A72-4F09-BB96-C46F9A3E21B2}" dt="2022-04-15T05:03:00.485" v="9867" actId="20577"/>
          <ac:spMkLst>
            <pc:docMk/>
            <pc:sldMk cId="2085639064" sldId="286"/>
            <ac:spMk id="4" creationId="{4D4B5B4E-9C4A-4153-905C-DE5C1903A8DF}"/>
          </ac:spMkLst>
        </pc:spChg>
      </pc:sldChg>
      <pc:sldChg chg="addSp delSp modSp new del mod">
        <pc:chgData name="寺島 有紀" userId="cfde80d7f18a818d" providerId="LiveId" clId="{198570A6-6A72-4F09-BB96-C46F9A3E21B2}" dt="2022-04-15T05:00:03.957" v="9210" actId="47"/>
        <pc:sldMkLst>
          <pc:docMk/>
          <pc:sldMk cId="2809609389" sldId="286"/>
        </pc:sldMkLst>
        <pc:spChg chg="del">
          <ac:chgData name="寺島 有紀" userId="cfde80d7f18a818d" providerId="LiveId" clId="{198570A6-6A72-4F09-BB96-C46F9A3E21B2}" dt="2022-04-15T04:57:22.491" v="9162" actId="478"/>
          <ac:spMkLst>
            <pc:docMk/>
            <pc:sldMk cId="2809609389" sldId="286"/>
            <ac:spMk id="2" creationId="{49FB5B65-E9E9-4628-95E8-0E54B968F3BA}"/>
          </ac:spMkLst>
        </pc:spChg>
        <pc:spChg chg="del">
          <ac:chgData name="寺島 有紀" userId="cfde80d7f18a818d" providerId="LiveId" clId="{198570A6-6A72-4F09-BB96-C46F9A3E21B2}" dt="2022-04-15T04:57:23.495" v="9163" actId="478"/>
          <ac:spMkLst>
            <pc:docMk/>
            <pc:sldMk cId="2809609389" sldId="286"/>
            <ac:spMk id="3" creationId="{C55B8179-91F7-4CEF-82C6-B7D95A3765E4}"/>
          </ac:spMkLst>
        </pc:spChg>
        <pc:spChg chg="add mod">
          <ac:chgData name="寺島 有紀" userId="cfde80d7f18a818d" providerId="LiveId" clId="{198570A6-6A72-4F09-BB96-C46F9A3E21B2}" dt="2022-04-15T04:57:34.508" v="9209" actId="20577"/>
          <ac:spMkLst>
            <pc:docMk/>
            <pc:sldMk cId="2809609389" sldId="286"/>
            <ac:spMk id="4" creationId="{AF651AA0-F368-43D2-A169-4D1D136CFC5F}"/>
          </ac:spMkLst>
        </pc:spChg>
      </pc:sldChg>
      <pc:sldMasterChg chg="modSldLayout">
        <pc:chgData name="寺島 有紀" userId="cfde80d7f18a818d" providerId="LiveId" clId="{198570A6-6A72-4F09-BB96-C46F9A3E21B2}" dt="2022-04-15T05:40:32.941" v="11732"/>
        <pc:sldMasterMkLst>
          <pc:docMk/>
          <pc:sldMasterMk cId="2634551748" sldId="2147483672"/>
        </pc:sldMasterMkLst>
        <pc:sldLayoutChg chg="addSp delSp modSp">
          <pc:chgData name="寺島 有紀" userId="cfde80d7f18a818d" providerId="LiveId" clId="{198570A6-6A72-4F09-BB96-C46F9A3E21B2}" dt="2022-04-15T05:40:32.941" v="11732"/>
          <pc:sldLayoutMkLst>
            <pc:docMk/>
            <pc:sldMasterMk cId="2634551748" sldId="2147483672"/>
            <pc:sldLayoutMk cId="349753495" sldId="2147483673"/>
          </pc:sldLayoutMkLst>
          <pc:spChg chg="del">
            <ac:chgData name="寺島 有紀" userId="cfde80d7f18a818d" providerId="LiveId" clId="{198570A6-6A72-4F09-BB96-C46F9A3E21B2}" dt="2022-04-15T05:40:32.115" v="11731"/>
            <ac:spMkLst>
              <pc:docMk/>
              <pc:sldMasterMk cId="2634551748" sldId="2147483672"/>
              <pc:sldLayoutMk cId="349753495" sldId="2147483673"/>
              <ac:spMk id="2"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4"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5" creationId="{00000000-0000-0000-0000-000000000000}"/>
            </ac:spMkLst>
          </pc:spChg>
          <pc:spChg chg="del">
            <ac:chgData name="寺島 有紀" userId="cfde80d7f18a818d" providerId="LiveId" clId="{198570A6-6A72-4F09-BB96-C46F9A3E21B2}" dt="2022-04-15T05:39:59.511" v="11729"/>
            <ac:spMkLst>
              <pc:docMk/>
              <pc:sldMasterMk cId="2634551748" sldId="2147483672"/>
              <pc:sldLayoutMk cId="349753495" sldId="2147483673"/>
              <ac:spMk id="6" creationId="{00000000-0000-0000-0000-000000000000}"/>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7" creationId="{F30122F3-5A34-4F1F-889E-631A5035274C}"/>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8" creationId="{43E61A31-35B4-4861-A4D6-0A4C9C7E3D6A}"/>
            </ac:spMkLst>
          </pc:spChg>
          <pc:spChg chg="add mod">
            <ac:chgData name="寺島 有紀" userId="cfde80d7f18a818d" providerId="LiveId" clId="{198570A6-6A72-4F09-BB96-C46F9A3E21B2}" dt="2022-04-15T05:40:00.194" v="11730"/>
            <ac:spMkLst>
              <pc:docMk/>
              <pc:sldMasterMk cId="2634551748" sldId="2147483672"/>
              <pc:sldLayoutMk cId="349753495" sldId="2147483673"/>
              <ac:spMk id="9" creationId="{53869F5B-7D81-4E08-A682-68F1D2DC9DD1}"/>
            </ac:spMkLst>
          </pc:spChg>
          <pc:spChg chg="add mod">
            <ac:chgData name="寺島 有紀" userId="cfde80d7f18a818d" providerId="LiveId" clId="{198570A6-6A72-4F09-BB96-C46F9A3E21B2}" dt="2022-04-15T05:40:32.941" v="11732"/>
            <ac:spMkLst>
              <pc:docMk/>
              <pc:sldMasterMk cId="2634551748" sldId="2147483672"/>
              <pc:sldLayoutMk cId="349753495" sldId="2147483673"/>
              <ac:spMk id="10" creationId="{A0AA1EBA-E16A-4D49-9100-53B56794E25C}"/>
            </ac:spMkLst>
          </pc:spChg>
        </pc:sldLayoutChg>
      </pc:sldMasterChg>
    </pc:docChg>
  </pc:docChgLst>
  <pc:docChgLst>
    <pc:chgData name="有紀 寺島" userId="cfde80d7f18a818d" providerId="LiveId" clId="{FD281E71-8A4D-4ADF-8F86-00558166D664}"/>
    <pc:docChg chg="undo redo custSel addSld delSld modSld addSection delSection modSection">
      <pc:chgData name="有紀 寺島" userId="cfde80d7f18a818d" providerId="LiveId" clId="{FD281E71-8A4D-4ADF-8F86-00558166D664}" dt="2023-11-14T06:49:42.860" v="5914" actId="20577"/>
      <pc:docMkLst>
        <pc:docMk/>
      </pc:docMkLst>
      <pc:sldChg chg="delSp modSp mod">
        <pc:chgData name="有紀 寺島" userId="cfde80d7f18a818d" providerId="LiveId" clId="{FD281E71-8A4D-4ADF-8F86-00558166D664}" dt="2023-11-14T06:49:42.860" v="5914" actId="20577"/>
        <pc:sldMkLst>
          <pc:docMk/>
          <pc:sldMk cId="2140846858" sldId="256"/>
        </pc:sldMkLst>
        <pc:spChg chg="mod">
          <ac:chgData name="有紀 寺島" userId="cfde80d7f18a818d" providerId="LiveId" clId="{FD281E71-8A4D-4ADF-8F86-00558166D664}" dt="2023-11-14T06:49:42.860" v="5914" actId="20577"/>
          <ac:spMkLst>
            <pc:docMk/>
            <pc:sldMk cId="2140846858" sldId="256"/>
            <ac:spMk id="2" creationId="{9B0B7FE5-50E8-420E-9575-497E2830EC48}"/>
          </ac:spMkLst>
        </pc:spChg>
        <pc:picChg chg="del">
          <ac:chgData name="有紀 寺島" userId="cfde80d7f18a818d" providerId="LiveId" clId="{FD281E71-8A4D-4ADF-8F86-00558166D664}" dt="2023-11-06T02:49:49.305" v="81" actId="478"/>
          <ac:picMkLst>
            <pc:docMk/>
            <pc:sldMk cId="2140846858" sldId="256"/>
            <ac:picMk id="1026" creationId="{8A0BB98F-403F-4546-8B92-47AC8CE2F769}"/>
          </ac:picMkLst>
        </pc:picChg>
      </pc:sldChg>
      <pc:sldChg chg="del">
        <pc:chgData name="有紀 寺島" userId="cfde80d7f18a818d" providerId="LiveId" clId="{FD281E71-8A4D-4ADF-8F86-00558166D664}" dt="2023-11-14T06:10:54.482" v="5351" actId="47"/>
        <pc:sldMkLst>
          <pc:docMk/>
          <pc:sldMk cId="293139934" sldId="257"/>
        </pc:sldMkLst>
      </pc:sldChg>
      <pc:sldChg chg="del">
        <pc:chgData name="有紀 寺島" userId="cfde80d7f18a818d" providerId="LiveId" clId="{FD281E71-8A4D-4ADF-8F86-00558166D664}" dt="2023-11-14T06:10:54.640" v="5352" actId="47"/>
        <pc:sldMkLst>
          <pc:docMk/>
          <pc:sldMk cId="3289032409" sldId="258"/>
        </pc:sldMkLst>
      </pc:sldChg>
      <pc:sldChg chg="del">
        <pc:chgData name="有紀 寺島" userId="cfde80d7f18a818d" providerId="LiveId" clId="{FD281E71-8A4D-4ADF-8F86-00558166D664}" dt="2023-11-14T06:10:54.782" v="5353" actId="47"/>
        <pc:sldMkLst>
          <pc:docMk/>
          <pc:sldMk cId="983098224" sldId="259"/>
        </pc:sldMkLst>
      </pc:sldChg>
      <pc:sldChg chg="del">
        <pc:chgData name="有紀 寺島" userId="cfde80d7f18a818d" providerId="LiveId" clId="{FD281E71-8A4D-4ADF-8F86-00558166D664}" dt="2023-11-14T06:10:54.924" v="5354" actId="47"/>
        <pc:sldMkLst>
          <pc:docMk/>
          <pc:sldMk cId="329874815" sldId="260"/>
        </pc:sldMkLst>
      </pc:sldChg>
      <pc:sldChg chg="del">
        <pc:chgData name="有紀 寺島" userId="cfde80d7f18a818d" providerId="LiveId" clId="{FD281E71-8A4D-4ADF-8F86-00558166D664}" dt="2023-11-14T06:10:59.617" v="5367" actId="47"/>
        <pc:sldMkLst>
          <pc:docMk/>
          <pc:sldMk cId="2822546034" sldId="261"/>
        </pc:sldMkLst>
      </pc:sldChg>
      <pc:sldChg chg="del">
        <pc:chgData name="有紀 寺島" userId="cfde80d7f18a818d" providerId="LiveId" clId="{FD281E71-8A4D-4ADF-8F86-00558166D664}" dt="2023-11-14T06:11:01.844" v="5375" actId="47"/>
        <pc:sldMkLst>
          <pc:docMk/>
          <pc:sldMk cId="1384785823" sldId="262"/>
        </pc:sldMkLst>
      </pc:sldChg>
      <pc:sldChg chg="del">
        <pc:chgData name="有紀 寺島" userId="cfde80d7f18a818d" providerId="LiveId" clId="{FD281E71-8A4D-4ADF-8F86-00558166D664}" dt="2023-11-14T06:11:01.482" v="5374" actId="47"/>
        <pc:sldMkLst>
          <pc:docMk/>
          <pc:sldMk cId="3563625698" sldId="263"/>
        </pc:sldMkLst>
      </pc:sldChg>
      <pc:sldChg chg="del">
        <pc:chgData name="有紀 寺島" userId="cfde80d7f18a818d" providerId="LiveId" clId="{FD281E71-8A4D-4ADF-8F86-00558166D664}" dt="2023-11-14T06:11:00.428" v="5369" actId="47"/>
        <pc:sldMkLst>
          <pc:docMk/>
          <pc:sldMk cId="667431575" sldId="264"/>
        </pc:sldMkLst>
      </pc:sldChg>
      <pc:sldChg chg="del">
        <pc:chgData name="有紀 寺島" userId="cfde80d7f18a818d" providerId="LiveId" clId="{FD281E71-8A4D-4ADF-8F86-00558166D664}" dt="2023-11-14T06:11:00.599" v="5370" actId="47"/>
        <pc:sldMkLst>
          <pc:docMk/>
          <pc:sldMk cId="3560931924" sldId="266"/>
        </pc:sldMkLst>
      </pc:sldChg>
      <pc:sldChg chg="del">
        <pc:chgData name="有紀 寺島" userId="cfde80d7f18a818d" providerId="LiveId" clId="{FD281E71-8A4D-4ADF-8F86-00558166D664}" dt="2023-11-06T02:52:06.925" v="497" actId="47"/>
        <pc:sldMkLst>
          <pc:docMk/>
          <pc:sldMk cId="1233205871" sldId="267"/>
        </pc:sldMkLst>
      </pc:sldChg>
      <pc:sldChg chg="del">
        <pc:chgData name="有紀 寺島" userId="cfde80d7f18a818d" providerId="LiveId" clId="{FD281E71-8A4D-4ADF-8F86-00558166D664}" dt="2023-11-14T06:11:00.757" v="5371" actId="47"/>
        <pc:sldMkLst>
          <pc:docMk/>
          <pc:sldMk cId="1562208074" sldId="269"/>
        </pc:sldMkLst>
      </pc:sldChg>
      <pc:sldChg chg="del">
        <pc:chgData name="有紀 寺島" userId="cfde80d7f18a818d" providerId="LiveId" clId="{FD281E71-8A4D-4ADF-8F86-00558166D664}" dt="2023-11-14T06:11:00.914" v="5372" actId="47"/>
        <pc:sldMkLst>
          <pc:docMk/>
          <pc:sldMk cId="458503062" sldId="270"/>
        </pc:sldMkLst>
      </pc:sldChg>
      <pc:sldChg chg="del">
        <pc:chgData name="有紀 寺島" userId="cfde80d7f18a818d" providerId="LiveId" clId="{FD281E71-8A4D-4ADF-8F86-00558166D664}" dt="2023-11-14T06:10:54.293" v="5350" actId="47"/>
        <pc:sldMkLst>
          <pc:docMk/>
          <pc:sldMk cId="1677920082" sldId="272"/>
        </pc:sldMkLst>
      </pc:sldChg>
      <pc:sldChg chg="del">
        <pc:chgData name="有紀 寺島" userId="cfde80d7f18a818d" providerId="LiveId" clId="{FD281E71-8A4D-4ADF-8F86-00558166D664}" dt="2023-11-14T06:10:56.215" v="5359" actId="47"/>
        <pc:sldMkLst>
          <pc:docMk/>
          <pc:sldMk cId="2505405432" sldId="274"/>
        </pc:sldMkLst>
      </pc:sldChg>
      <pc:sldChg chg="del">
        <pc:chgData name="有紀 寺島" userId="cfde80d7f18a818d" providerId="LiveId" clId="{FD281E71-8A4D-4ADF-8F86-00558166D664}" dt="2023-11-14T06:10:56.466" v="5360" actId="47"/>
        <pc:sldMkLst>
          <pc:docMk/>
          <pc:sldMk cId="3256860096" sldId="275"/>
        </pc:sldMkLst>
      </pc:sldChg>
      <pc:sldChg chg="del">
        <pc:chgData name="有紀 寺島" userId="cfde80d7f18a818d" providerId="LiveId" clId="{FD281E71-8A4D-4ADF-8F86-00558166D664}" dt="2023-11-14T06:10:58.090" v="5365" actId="47"/>
        <pc:sldMkLst>
          <pc:docMk/>
          <pc:sldMk cId="2734623974" sldId="276"/>
        </pc:sldMkLst>
      </pc:sldChg>
      <pc:sldChg chg="del">
        <pc:chgData name="有紀 寺島" userId="cfde80d7f18a818d" providerId="LiveId" clId="{FD281E71-8A4D-4ADF-8F86-00558166D664}" dt="2023-11-14T06:10:55.869" v="5358" actId="47"/>
        <pc:sldMkLst>
          <pc:docMk/>
          <pc:sldMk cId="3674260856" sldId="277"/>
        </pc:sldMkLst>
      </pc:sldChg>
      <pc:sldChg chg="del">
        <pc:chgData name="有紀 寺島" userId="cfde80d7f18a818d" providerId="LiveId" clId="{FD281E71-8A4D-4ADF-8F86-00558166D664}" dt="2023-11-14T06:10:55.081" v="5355" actId="47"/>
        <pc:sldMkLst>
          <pc:docMk/>
          <pc:sldMk cId="2621004451" sldId="278"/>
        </pc:sldMkLst>
      </pc:sldChg>
      <pc:sldChg chg="del">
        <pc:chgData name="有紀 寺島" userId="cfde80d7f18a818d" providerId="LiveId" clId="{FD281E71-8A4D-4ADF-8F86-00558166D664}" dt="2023-11-14T06:10:55.301" v="5356" actId="47"/>
        <pc:sldMkLst>
          <pc:docMk/>
          <pc:sldMk cId="877608807" sldId="279"/>
        </pc:sldMkLst>
      </pc:sldChg>
      <pc:sldChg chg="del">
        <pc:chgData name="有紀 寺島" userId="cfde80d7f18a818d" providerId="LiveId" clId="{FD281E71-8A4D-4ADF-8F86-00558166D664}" dt="2023-11-14T06:10:55.507" v="5357" actId="47"/>
        <pc:sldMkLst>
          <pc:docMk/>
          <pc:sldMk cId="3870014041" sldId="280"/>
        </pc:sldMkLst>
      </pc:sldChg>
      <pc:sldChg chg="del">
        <pc:chgData name="有紀 寺島" userId="cfde80d7f18a818d" providerId="LiveId" clId="{FD281E71-8A4D-4ADF-8F86-00558166D664}" dt="2023-11-14T06:11:00.251" v="5368" actId="47"/>
        <pc:sldMkLst>
          <pc:docMk/>
          <pc:sldMk cId="140920911" sldId="281"/>
        </pc:sldMkLst>
      </pc:sldChg>
      <pc:sldChg chg="del">
        <pc:chgData name="有紀 寺島" userId="cfde80d7f18a818d" providerId="LiveId" clId="{FD281E71-8A4D-4ADF-8F86-00558166D664}" dt="2023-11-14T06:10:59.177" v="5366" actId="47"/>
        <pc:sldMkLst>
          <pc:docMk/>
          <pc:sldMk cId="2431605621" sldId="282"/>
        </pc:sldMkLst>
      </pc:sldChg>
      <pc:sldChg chg="del">
        <pc:chgData name="有紀 寺島" userId="cfde80d7f18a818d" providerId="LiveId" clId="{FD281E71-8A4D-4ADF-8F86-00558166D664}" dt="2023-11-14T06:11:03.683" v="5376" actId="47"/>
        <pc:sldMkLst>
          <pc:docMk/>
          <pc:sldMk cId="1373035195" sldId="283"/>
        </pc:sldMkLst>
      </pc:sldChg>
      <pc:sldChg chg="del">
        <pc:chgData name="有紀 寺島" userId="cfde80d7f18a818d" providerId="LiveId" clId="{FD281E71-8A4D-4ADF-8F86-00558166D664}" dt="2023-11-14T06:11:01.072" v="5373" actId="47"/>
        <pc:sldMkLst>
          <pc:docMk/>
          <pc:sldMk cId="1371286214" sldId="284"/>
        </pc:sldMkLst>
      </pc:sldChg>
      <pc:sldChg chg="del">
        <pc:chgData name="有紀 寺島" userId="cfde80d7f18a818d" providerId="LiveId" clId="{FD281E71-8A4D-4ADF-8F86-00558166D664}" dt="2023-11-14T06:10:54.104" v="5349" actId="47"/>
        <pc:sldMkLst>
          <pc:docMk/>
          <pc:sldMk cId="1798348096" sldId="285"/>
        </pc:sldMkLst>
      </pc:sldChg>
      <pc:sldChg chg="modSp del mod">
        <pc:chgData name="有紀 寺島" userId="cfde80d7f18a818d" providerId="LiveId" clId="{FD281E71-8A4D-4ADF-8F86-00558166D664}" dt="2023-11-14T06:11:10.122" v="5378" actId="47"/>
        <pc:sldMkLst>
          <pc:docMk/>
          <pc:sldMk cId="2085639064" sldId="286"/>
        </pc:sldMkLst>
        <pc:spChg chg="mod">
          <ac:chgData name="有紀 寺島" userId="cfde80d7f18a818d" providerId="LiveId" clId="{FD281E71-8A4D-4ADF-8F86-00558166D664}" dt="2023-11-14T06:11:07.156" v="5377" actId="6549"/>
          <ac:spMkLst>
            <pc:docMk/>
            <pc:sldMk cId="2085639064" sldId="286"/>
            <ac:spMk id="4" creationId="{4D4B5B4E-9C4A-4153-905C-DE5C1903A8DF}"/>
          </ac:spMkLst>
        </pc:spChg>
      </pc:sldChg>
      <pc:sldChg chg="del">
        <pc:chgData name="有紀 寺島" userId="cfde80d7f18a818d" providerId="LiveId" clId="{FD281E71-8A4D-4ADF-8F86-00558166D664}" dt="2023-11-14T06:10:56.764" v="5361" actId="47"/>
        <pc:sldMkLst>
          <pc:docMk/>
          <pc:sldMk cId="4253894134" sldId="287"/>
        </pc:sldMkLst>
      </pc:sldChg>
      <pc:sldChg chg="del">
        <pc:chgData name="有紀 寺島" userId="cfde80d7f18a818d" providerId="LiveId" clId="{FD281E71-8A4D-4ADF-8F86-00558166D664}" dt="2023-11-14T06:10:57.080" v="5362" actId="47"/>
        <pc:sldMkLst>
          <pc:docMk/>
          <pc:sldMk cId="1334521970" sldId="288"/>
        </pc:sldMkLst>
      </pc:sldChg>
      <pc:sldChg chg="del">
        <pc:chgData name="有紀 寺島" userId="cfde80d7f18a818d" providerId="LiveId" clId="{FD281E71-8A4D-4ADF-8F86-00558166D664}" dt="2023-11-14T06:10:57.345" v="5363" actId="47"/>
        <pc:sldMkLst>
          <pc:docMk/>
          <pc:sldMk cId="2590174156" sldId="289"/>
        </pc:sldMkLst>
      </pc:sldChg>
      <pc:sldChg chg="del">
        <pc:chgData name="有紀 寺島" userId="cfde80d7f18a818d" providerId="LiveId" clId="{FD281E71-8A4D-4ADF-8F86-00558166D664}" dt="2023-11-14T06:10:57.792" v="5364" actId="47"/>
        <pc:sldMkLst>
          <pc:docMk/>
          <pc:sldMk cId="2263293622" sldId="290"/>
        </pc:sldMkLst>
      </pc:sldChg>
      <pc:sldChg chg="addSp delSp modSp new mod">
        <pc:chgData name="有紀 寺島" userId="cfde80d7f18a818d" providerId="LiveId" clId="{FD281E71-8A4D-4ADF-8F86-00558166D664}" dt="2023-11-14T06:29:40.260" v="5881" actId="20577"/>
        <pc:sldMkLst>
          <pc:docMk/>
          <pc:sldMk cId="3360065586" sldId="291"/>
        </pc:sldMkLst>
        <pc:spChg chg="del">
          <ac:chgData name="有紀 寺島" userId="cfde80d7f18a818d" providerId="LiveId" clId="{FD281E71-8A4D-4ADF-8F86-00558166D664}" dt="2023-11-06T02:50:00.760" v="83" actId="478"/>
          <ac:spMkLst>
            <pc:docMk/>
            <pc:sldMk cId="3360065586" sldId="291"/>
            <ac:spMk id="2" creationId="{F47273A0-DDA6-CCBB-4FF6-883741A35D92}"/>
          </ac:spMkLst>
        </pc:spChg>
        <pc:spChg chg="del">
          <ac:chgData name="有紀 寺島" userId="cfde80d7f18a818d" providerId="LiveId" clId="{FD281E71-8A4D-4ADF-8F86-00558166D664}" dt="2023-11-06T02:50:01.767" v="84" actId="478"/>
          <ac:spMkLst>
            <pc:docMk/>
            <pc:sldMk cId="3360065586" sldId="291"/>
            <ac:spMk id="3" creationId="{57993CFB-3CEE-5729-44C0-D6325BC7F019}"/>
          </ac:spMkLst>
        </pc:spChg>
        <pc:spChg chg="add mod">
          <ac:chgData name="有紀 寺島" userId="cfde80d7f18a818d" providerId="LiveId" clId="{FD281E71-8A4D-4ADF-8F86-00558166D664}" dt="2023-11-06T02:50:11.267" v="95" actId="20577"/>
          <ac:spMkLst>
            <pc:docMk/>
            <pc:sldMk cId="3360065586" sldId="291"/>
            <ac:spMk id="5" creationId="{38ECD50B-E83C-D11E-5B67-E5D1908B07D9}"/>
          </ac:spMkLst>
        </pc:spChg>
        <pc:spChg chg="add mod">
          <ac:chgData name="有紀 寺島" userId="cfde80d7f18a818d" providerId="LiveId" clId="{FD281E71-8A4D-4ADF-8F86-00558166D664}" dt="2023-11-14T06:29:40.260" v="5881" actId="20577"/>
          <ac:spMkLst>
            <pc:docMk/>
            <pc:sldMk cId="3360065586" sldId="291"/>
            <ac:spMk id="6" creationId="{214C3D6E-A163-EB08-8E39-F27E5F3C3C73}"/>
          </ac:spMkLst>
        </pc:spChg>
      </pc:sldChg>
      <pc:sldChg chg="addSp delSp modSp new mod">
        <pc:chgData name="有紀 寺島" userId="cfde80d7f18a818d" providerId="LiveId" clId="{FD281E71-8A4D-4ADF-8F86-00558166D664}" dt="2023-11-14T06:29:11.487" v="5849" actId="113"/>
        <pc:sldMkLst>
          <pc:docMk/>
          <pc:sldMk cId="1518735813" sldId="292"/>
        </pc:sldMkLst>
        <pc:spChg chg="del">
          <ac:chgData name="有紀 寺島" userId="cfde80d7f18a818d" providerId="LiveId" clId="{FD281E71-8A4D-4ADF-8F86-00558166D664}" dt="2023-11-06T02:52:11.999" v="499" actId="478"/>
          <ac:spMkLst>
            <pc:docMk/>
            <pc:sldMk cId="1518735813" sldId="292"/>
            <ac:spMk id="2" creationId="{125B2496-8F3F-C88D-D72D-281C1419971B}"/>
          </ac:spMkLst>
        </pc:spChg>
        <pc:spChg chg="del">
          <ac:chgData name="有紀 寺島" userId="cfde80d7f18a818d" providerId="LiveId" clId="{FD281E71-8A4D-4ADF-8F86-00558166D664}" dt="2023-11-06T02:52:31.015" v="500" actId="478"/>
          <ac:spMkLst>
            <pc:docMk/>
            <pc:sldMk cId="1518735813" sldId="292"/>
            <ac:spMk id="3" creationId="{FEC55992-9206-D73F-D5FD-EA1161835807}"/>
          </ac:spMkLst>
        </pc:spChg>
        <pc:spChg chg="add mod">
          <ac:chgData name="有紀 寺島" userId="cfde80d7f18a818d" providerId="LiveId" clId="{FD281E71-8A4D-4ADF-8F86-00558166D664}" dt="2023-11-06T02:55:25.332" v="788" actId="2711"/>
          <ac:spMkLst>
            <pc:docMk/>
            <pc:sldMk cId="1518735813" sldId="292"/>
            <ac:spMk id="5" creationId="{FE8A1267-C7A4-D640-C43E-0B6EBD9A4742}"/>
          </ac:spMkLst>
        </pc:spChg>
        <pc:spChg chg="add mod">
          <ac:chgData name="有紀 寺島" userId="cfde80d7f18a818d" providerId="LiveId" clId="{FD281E71-8A4D-4ADF-8F86-00558166D664}" dt="2023-11-06T02:55:25.332" v="788" actId="2711"/>
          <ac:spMkLst>
            <pc:docMk/>
            <pc:sldMk cId="1518735813" sldId="292"/>
            <ac:spMk id="6" creationId="{26C6E75E-5B75-9EFA-43FE-9DDFBC8481E1}"/>
          </ac:spMkLst>
        </pc:spChg>
        <pc:spChg chg="add mod">
          <ac:chgData name="有紀 寺島" userId="cfde80d7f18a818d" providerId="LiveId" clId="{FD281E71-8A4D-4ADF-8F86-00558166D664}" dt="2023-11-06T02:55:25.332" v="788" actId="2711"/>
          <ac:spMkLst>
            <pc:docMk/>
            <pc:sldMk cId="1518735813" sldId="292"/>
            <ac:spMk id="7" creationId="{471F347E-E936-F2A3-5FE2-60E34CA6DBB8}"/>
          </ac:spMkLst>
        </pc:spChg>
        <pc:spChg chg="add mod">
          <ac:chgData name="有紀 寺島" userId="cfde80d7f18a818d" providerId="LiveId" clId="{FD281E71-8A4D-4ADF-8F86-00558166D664}" dt="2023-11-06T02:55:25.332" v="788" actId="2711"/>
          <ac:spMkLst>
            <pc:docMk/>
            <pc:sldMk cId="1518735813" sldId="292"/>
            <ac:spMk id="11" creationId="{657C8FFE-7D34-0927-5E31-670BEF37027F}"/>
          </ac:spMkLst>
        </pc:spChg>
        <pc:spChg chg="add mod">
          <ac:chgData name="有紀 寺島" userId="cfde80d7f18a818d" providerId="LiveId" clId="{FD281E71-8A4D-4ADF-8F86-00558166D664}" dt="2023-11-06T02:55:25.332" v="788" actId="2711"/>
          <ac:spMkLst>
            <pc:docMk/>
            <pc:sldMk cId="1518735813" sldId="292"/>
            <ac:spMk id="12" creationId="{FAD81120-4D1F-7B80-28AF-5F3D341310A6}"/>
          </ac:spMkLst>
        </pc:spChg>
        <pc:spChg chg="add mod">
          <ac:chgData name="有紀 寺島" userId="cfde80d7f18a818d" providerId="LiveId" clId="{FD281E71-8A4D-4ADF-8F86-00558166D664}" dt="2023-11-06T02:55:25.332" v="788" actId="2711"/>
          <ac:spMkLst>
            <pc:docMk/>
            <pc:sldMk cId="1518735813" sldId="292"/>
            <ac:spMk id="14" creationId="{CFD47051-D1AD-DADA-9A3C-4EE3702803E1}"/>
          </ac:spMkLst>
        </pc:spChg>
        <pc:spChg chg="add mod">
          <ac:chgData name="有紀 寺島" userId="cfde80d7f18a818d" providerId="LiveId" clId="{FD281E71-8A4D-4ADF-8F86-00558166D664}" dt="2023-11-14T06:28:26.856" v="5847" actId="113"/>
          <ac:spMkLst>
            <pc:docMk/>
            <pc:sldMk cId="1518735813" sldId="292"/>
            <ac:spMk id="17" creationId="{6D39C22A-A38C-37A3-35F5-612A7C53662C}"/>
          </ac:spMkLst>
        </pc:spChg>
        <pc:spChg chg="add mod">
          <ac:chgData name="有紀 寺島" userId="cfde80d7f18a818d" providerId="LiveId" clId="{FD281E71-8A4D-4ADF-8F86-00558166D664}" dt="2023-11-14T06:29:11.487" v="5849" actId="113"/>
          <ac:spMkLst>
            <pc:docMk/>
            <pc:sldMk cId="1518735813" sldId="292"/>
            <ac:spMk id="19" creationId="{6119115E-37D5-B639-E4FD-815F93839C16}"/>
          </ac:spMkLst>
        </pc:spChg>
        <pc:spChg chg="add del mod">
          <ac:chgData name="有紀 寺島" userId="cfde80d7f18a818d" providerId="LiveId" clId="{FD281E71-8A4D-4ADF-8F86-00558166D664}" dt="2023-11-06T02:53:56.163" v="503" actId="478"/>
          <ac:spMkLst>
            <pc:docMk/>
            <pc:sldMk cId="1518735813" sldId="292"/>
            <ac:spMk id="20" creationId="{171F6406-8E48-676E-F054-ED6B1D48EFB7}"/>
          </ac:spMkLst>
        </pc:spChg>
        <pc:spChg chg="add del mod">
          <ac:chgData name="有紀 寺島" userId="cfde80d7f18a818d" providerId="LiveId" clId="{FD281E71-8A4D-4ADF-8F86-00558166D664}" dt="2023-11-06T02:53:55.329" v="502" actId="478"/>
          <ac:spMkLst>
            <pc:docMk/>
            <pc:sldMk cId="1518735813" sldId="292"/>
            <ac:spMk id="21" creationId="{270553D8-47B9-B615-A2C6-3965A25832C2}"/>
          </ac:spMkLst>
        </pc:spChg>
        <pc:spChg chg="add mod">
          <ac:chgData name="有紀 寺島" userId="cfde80d7f18a818d" providerId="LiveId" clId="{FD281E71-8A4D-4ADF-8F86-00558166D664}" dt="2023-11-06T02:56:03.131" v="973" actId="20577"/>
          <ac:spMkLst>
            <pc:docMk/>
            <pc:sldMk cId="1518735813" sldId="292"/>
            <ac:spMk id="25" creationId="{F5D4CD46-E30B-FD8E-59DF-AD9C27C5D901}"/>
          </ac:spMkLst>
        </pc:spChg>
        <pc:spChg chg="add mod">
          <ac:chgData name="有紀 寺島" userId="cfde80d7f18a818d" providerId="LiveId" clId="{FD281E71-8A4D-4ADF-8F86-00558166D664}" dt="2023-11-06T02:54:28.190" v="548" actId="20577"/>
          <ac:spMkLst>
            <pc:docMk/>
            <pc:sldMk cId="1518735813" sldId="292"/>
            <ac:spMk id="26" creationId="{46178440-CD8E-E084-E6CD-53E4EBB9650F}"/>
          </ac:spMkLst>
        </pc:spChg>
        <pc:cxnChg chg="add mod">
          <ac:chgData name="有紀 寺島" userId="cfde80d7f18a818d" providerId="LiveId" clId="{FD281E71-8A4D-4ADF-8F86-00558166D664}" dt="2023-11-06T02:53:51.330" v="501"/>
          <ac:cxnSpMkLst>
            <pc:docMk/>
            <pc:sldMk cId="1518735813" sldId="292"/>
            <ac:cxnSpMk id="8" creationId="{C6E91452-B318-2ADE-CB18-080CB9F5F307}"/>
          </ac:cxnSpMkLst>
        </pc:cxnChg>
        <pc:cxnChg chg="add mod">
          <ac:chgData name="有紀 寺島" userId="cfde80d7f18a818d" providerId="LiveId" clId="{FD281E71-8A4D-4ADF-8F86-00558166D664}" dt="2023-11-06T02:53:51.330" v="501"/>
          <ac:cxnSpMkLst>
            <pc:docMk/>
            <pc:sldMk cId="1518735813" sldId="292"/>
            <ac:cxnSpMk id="9" creationId="{75834019-D1D5-A7B2-9B47-7C4AB46D25DB}"/>
          </ac:cxnSpMkLst>
        </pc:cxnChg>
        <pc:cxnChg chg="add mod">
          <ac:chgData name="有紀 寺島" userId="cfde80d7f18a818d" providerId="LiveId" clId="{FD281E71-8A4D-4ADF-8F86-00558166D664}" dt="2023-11-06T02:53:51.330" v="501"/>
          <ac:cxnSpMkLst>
            <pc:docMk/>
            <pc:sldMk cId="1518735813" sldId="292"/>
            <ac:cxnSpMk id="10" creationId="{B8DF24F0-AD55-DEF2-65A4-5277E838A573}"/>
          </ac:cxnSpMkLst>
        </pc:cxnChg>
        <pc:cxnChg chg="add mod">
          <ac:chgData name="有紀 寺島" userId="cfde80d7f18a818d" providerId="LiveId" clId="{FD281E71-8A4D-4ADF-8F86-00558166D664}" dt="2023-11-06T02:54:00.787" v="504" actId="14100"/>
          <ac:cxnSpMkLst>
            <pc:docMk/>
            <pc:sldMk cId="1518735813" sldId="292"/>
            <ac:cxnSpMk id="13" creationId="{580D4829-C0F9-D026-5C5A-765CD026E001}"/>
          </ac:cxnSpMkLst>
        </pc:cxnChg>
        <pc:cxnChg chg="add mod">
          <ac:chgData name="有紀 寺島" userId="cfde80d7f18a818d" providerId="LiveId" clId="{FD281E71-8A4D-4ADF-8F86-00558166D664}" dt="2023-11-06T02:53:51.330" v="501"/>
          <ac:cxnSpMkLst>
            <pc:docMk/>
            <pc:sldMk cId="1518735813" sldId="292"/>
            <ac:cxnSpMk id="15" creationId="{FB05C914-6D81-0152-DC61-0E2A79E581CD}"/>
          </ac:cxnSpMkLst>
        </pc:cxnChg>
        <pc:cxnChg chg="add mod">
          <ac:chgData name="有紀 寺島" userId="cfde80d7f18a818d" providerId="LiveId" clId="{FD281E71-8A4D-4ADF-8F86-00558166D664}" dt="2023-11-06T02:54:06.134" v="505" actId="1076"/>
          <ac:cxnSpMkLst>
            <pc:docMk/>
            <pc:sldMk cId="1518735813" sldId="292"/>
            <ac:cxnSpMk id="16" creationId="{6F7D0DED-8E2A-312D-1E84-48EA9D0CC7AD}"/>
          </ac:cxnSpMkLst>
        </pc:cxnChg>
        <pc:cxnChg chg="add mod">
          <ac:chgData name="有紀 寺島" userId="cfde80d7f18a818d" providerId="LiveId" clId="{FD281E71-8A4D-4ADF-8F86-00558166D664}" dt="2023-11-06T02:54:09.283" v="506" actId="1076"/>
          <ac:cxnSpMkLst>
            <pc:docMk/>
            <pc:sldMk cId="1518735813" sldId="292"/>
            <ac:cxnSpMk id="18" creationId="{55C738B2-E566-7C8D-80E9-5533FB8B8FEB}"/>
          </ac:cxnSpMkLst>
        </pc:cxnChg>
      </pc:sldChg>
      <pc:sldChg chg="delSp new del mod">
        <pc:chgData name="有紀 寺島" userId="cfde80d7f18a818d" providerId="LiveId" clId="{FD281E71-8A4D-4ADF-8F86-00558166D664}" dt="2023-11-14T06:10:53.726" v="5348" actId="47"/>
        <pc:sldMkLst>
          <pc:docMk/>
          <pc:sldMk cId="1495526063" sldId="293"/>
        </pc:sldMkLst>
        <pc:spChg chg="del">
          <ac:chgData name="有紀 寺島" userId="cfde80d7f18a818d" providerId="LiveId" clId="{FD281E71-8A4D-4ADF-8F86-00558166D664}" dt="2023-11-06T02:56:22.932" v="978" actId="478"/>
          <ac:spMkLst>
            <pc:docMk/>
            <pc:sldMk cId="1495526063" sldId="293"/>
            <ac:spMk id="2" creationId="{50DD7A8F-BB74-E0BC-4784-5DBE96CACE54}"/>
          </ac:spMkLst>
        </pc:spChg>
        <pc:spChg chg="del">
          <ac:chgData name="有紀 寺島" userId="cfde80d7f18a818d" providerId="LiveId" clId="{FD281E71-8A4D-4ADF-8F86-00558166D664}" dt="2023-11-06T02:56:22.022" v="977" actId="478"/>
          <ac:spMkLst>
            <pc:docMk/>
            <pc:sldMk cId="1495526063" sldId="293"/>
            <ac:spMk id="3" creationId="{2EBDB222-3812-85FC-A6F5-0BAFA8071930}"/>
          </ac:spMkLst>
        </pc:spChg>
      </pc:sldChg>
      <pc:sldChg chg="addSp delSp modSp mod">
        <pc:chgData name="有紀 寺島" userId="cfde80d7f18a818d" providerId="LiveId" clId="{FD281E71-8A4D-4ADF-8F86-00558166D664}" dt="2023-11-14T06:31:21.238" v="5891" actId="1076"/>
        <pc:sldMkLst>
          <pc:docMk/>
          <pc:sldMk cId="236367464" sldId="294"/>
        </pc:sldMkLst>
        <pc:spChg chg="add mod">
          <ac:chgData name="有紀 寺島" userId="cfde80d7f18a818d" providerId="LiveId" clId="{FD281E71-8A4D-4ADF-8F86-00558166D664}" dt="2023-11-06T02:56:39.867" v="1006" actId="20577"/>
          <ac:spMkLst>
            <pc:docMk/>
            <pc:sldMk cId="236367464" sldId="294"/>
            <ac:spMk id="2" creationId="{4C3D24B7-2747-7F6A-A639-FD4D8210A4D8}"/>
          </ac:spMkLst>
        </pc:spChg>
        <pc:spChg chg="add mod">
          <ac:chgData name="有紀 寺島" userId="cfde80d7f18a818d" providerId="LiveId" clId="{FD281E71-8A4D-4ADF-8F86-00558166D664}" dt="2023-11-06T02:57:36.988" v="1144" actId="20577"/>
          <ac:spMkLst>
            <pc:docMk/>
            <pc:sldMk cId="236367464" sldId="294"/>
            <ac:spMk id="3" creationId="{35FFA756-3DF5-73C5-BF78-44121537D8F8}"/>
          </ac:spMkLst>
        </pc:spChg>
        <pc:spChg chg="add mod">
          <ac:chgData name="有紀 寺島" userId="cfde80d7f18a818d" providerId="LiveId" clId="{FD281E71-8A4D-4ADF-8F86-00558166D664}" dt="2023-11-14T06:31:15.683" v="5889" actId="2711"/>
          <ac:spMkLst>
            <pc:docMk/>
            <pc:sldMk cId="236367464" sldId="294"/>
            <ac:spMk id="5" creationId="{E8D002A1-D3FA-EAE2-B30D-4DE86B6FA452}"/>
          </ac:spMkLst>
        </pc:spChg>
        <pc:spChg chg="add mod">
          <ac:chgData name="有紀 寺島" userId="cfde80d7f18a818d" providerId="LiveId" clId="{FD281E71-8A4D-4ADF-8F86-00558166D664}" dt="2023-11-14T06:31:15.683" v="5889" actId="2711"/>
          <ac:spMkLst>
            <pc:docMk/>
            <pc:sldMk cId="236367464" sldId="294"/>
            <ac:spMk id="6" creationId="{5FB0E8B6-04F2-6412-61BD-5AAF1B11C121}"/>
          </ac:spMkLst>
        </pc:spChg>
        <pc:spChg chg="add mod">
          <ac:chgData name="有紀 寺島" userId="cfde80d7f18a818d" providerId="LiveId" clId="{FD281E71-8A4D-4ADF-8F86-00558166D664}" dt="2023-11-14T06:31:15.683" v="5889" actId="2711"/>
          <ac:spMkLst>
            <pc:docMk/>
            <pc:sldMk cId="236367464" sldId="294"/>
            <ac:spMk id="7" creationId="{BDF49727-FF97-26F1-80B1-F3276AE318C7}"/>
          </ac:spMkLst>
        </pc:spChg>
        <pc:spChg chg="add mod">
          <ac:chgData name="有紀 寺島" userId="cfde80d7f18a818d" providerId="LiveId" clId="{FD281E71-8A4D-4ADF-8F86-00558166D664}" dt="2023-11-14T06:31:19.438" v="5890" actId="1076"/>
          <ac:spMkLst>
            <pc:docMk/>
            <pc:sldMk cId="236367464" sldId="294"/>
            <ac:spMk id="10" creationId="{BC30F9DB-42EC-F703-833F-C70673D43263}"/>
          </ac:spMkLst>
        </pc:spChg>
        <pc:spChg chg="add mod">
          <ac:chgData name="有紀 寺島" userId="cfde80d7f18a818d" providerId="LiveId" clId="{FD281E71-8A4D-4ADF-8F86-00558166D664}" dt="2023-11-14T06:31:21.238" v="5891" actId="1076"/>
          <ac:spMkLst>
            <pc:docMk/>
            <pc:sldMk cId="236367464" sldId="294"/>
            <ac:spMk id="11" creationId="{FC45553C-7EF3-30D3-B321-77D1F1507C5A}"/>
          </ac:spMkLst>
        </pc:spChg>
        <pc:spChg chg="add del mod">
          <ac:chgData name="有紀 寺島" userId="cfde80d7f18a818d" providerId="LiveId" clId="{FD281E71-8A4D-4ADF-8F86-00558166D664}" dt="2023-11-14T05:32:39.168" v="1185" actId="478"/>
          <ac:spMkLst>
            <pc:docMk/>
            <pc:sldMk cId="236367464" sldId="294"/>
            <ac:spMk id="12" creationId="{6EFE086E-FBB0-EA61-141D-FA265D00DB76}"/>
          </ac:spMkLst>
        </pc:spChg>
        <pc:spChg chg="add del mod">
          <ac:chgData name="有紀 寺島" userId="cfde80d7f18a818d" providerId="LiveId" clId="{FD281E71-8A4D-4ADF-8F86-00558166D664}" dt="2023-11-14T05:32:37.535" v="1184" actId="478"/>
          <ac:spMkLst>
            <pc:docMk/>
            <pc:sldMk cId="236367464" sldId="294"/>
            <ac:spMk id="13" creationId="{4DB2CDCD-2FE3-546C-E8E9-9B2FEE16AF9B}"/>
          </ac:spMkLst>
        </pc:spChg>
        <pc:cxnChg chg="add mod">
          <ac:chgData name="有紀 寺島" userId="cfde80d7f18a818d" providerId="LiveId" clId="{FD281E71-8A4D-4ADF-8F86-00558166D664}" dt="2023-11-06T02:57:49.351" v="1145"/>
          <ac:cxnSpMkLst>
            <pc:docMk/>
            <pc:sldMk cId="236367464" sldId="294"/>
            <ac:cxnSpMk id="8" creationId="{4CD814E4-13D7-2FDF-A22F-3791CF038F4D}"/>
          </ac:cxnSpMkLst>
        </pc:cxnChg>
        <pc:cxnChg chg="add mod">
          <ac:chgData name="有紀 寺島" userId="cfde80d7f18a818d" providerId="LiveId" clId="{FD281E71-8A4D-4ADF-8F86-00558166D664}" dt="2023-11-06T02:57:49.351" v="1145"/>
          <ac:cxnSpMkLst>
            <pc:docMk/>
            <pc:sldMk cId="236367464" sldId="294"/>
            <ac:cxnSpMk id="9" creationId="{DFA97476-CAC6-71A7-F0FD-9F71F29E5A43}"/>
          </ac:cxnSpMkLst>
        </pc:cxnChg>
      </pc:sldChg>
      <pc:sldChg chg="addSp delSp modSp add mod">
        <pc:chgData name="有紀 寺島" userId="cfde80d7f18a818d" providerId="LiveId" clId="{FD281E71-8A4D-4ADF-8F86-00558166D664}" dt="2023-11-14T05:57:11.012" v="3486" actId="20577"/>
        <pc:sldMkLst>
          <pc:docMk/>
          <pc:sldMk cId="2347794994" sldId="298"/>
        </pc:sldMkLst>
        <pc:spChg chg="mod">
          <ac:chgData name="有紀 寺島" userId="cfde80d7f18a818d" providerId="LiveId" clId="{FD281E71-8A4D-4ADF-8F86-00558166D664}" dt="2023-11-14T05:39:46.468" v="1584" actId="20577"/>
          <ac:spMkLst>
            <pc:docMk/>
            <pc:sldMk cId="2347794994" sldId="298"/>
            <ac:spMk id="3" creationId="{3F3662AF-8C14-4331-BE6B-DB530D5863EA}"/>
          </ac:spMkLst>
        </pc:spChg>
        <pc:spChg chg="mod">
          <ac:chgData name="有紀 寺島" userId="cfde80d7f18a818d" providerId="LiveId" clId="{FD281E71-8A4D-4ADF-8F86-00558166D664}" dt="2023-11-14T05:40:28.986" v="1611" actId="1076"/>
          <ac:spMkLst>
            <pc:docMk/>
            <pc:sldMk cId="2347794994" sldId="298"/>
            <ac:spMk id="4" creationId="{15CFF0FF-1C26-4711-A02D-4B109401DEE4}"/>
          </ac:spMkLst>
        </pc:spChg>
        <pc:spChg chg="mod">
          <ac:chgData name="有紀 寺島" userId="cfde80d7f18a818d" providerId="LiveId" clId="{FD281E71-8A4D-4ADF-8F86-00558166D664}" dt="2023-11-14T05:40:30.610" v="1612" actId="1076"/>
          <ac:spMkLst>
            <pc:docMk/>
            <pc:sldMk cId="2347794994" sldId="298"/>
            <ac:spMk id="5" creationId="{68F01BBD-8834-4A52-9105-24BC2F5FB90C}"/>
          </ac:spMkLst>
        </pc:spChg>
        <pc:spChg chg="mod">
          <ac:chgData name="有紀 寺島" userId="cfde80d7f18a818d" providerId="LiveId" clId="{FD281E71-8A4D-4ADF-8F86-00558166D664}" dt="2023-11-14T05:57:11.012" v="3486" actId="20577"/>
          <ac:spMkLst>
            <pc:docMk/>
            <pc:sldMk cId="2347794994" sldId="298"/>
            <ac:spMk id="6" creationId="{C9798D3B-62DD-478B-AD2E-BD75508A1178}"/>
          </ac:spMkLst>
        </pc:spChg>
        <pc:spChg chg="del">
          <ac:chgData name="有紀 寺島" userId="cfde80d7f18a818d" providerId="LiveId" clId="{FD281E71-8A4D-4ADF-8F86-00558166D664}" dt="2023-11-14T05:34:00.821" v="1191" actId="478"/>
          <ac:spMkLst>
            <pc:docMk/>
            <pc:sldMk cId="2347794994" sldId="298"/>
            <ac:spMk id="7" creationId="{40E5A555-0C15-4B0E-B9EC-5C7CC4EB72AC}"/>
          </ac:spMkLst>
        </pc:spChg>
        <pc:spChg chg="del">
          <ac:chgData name="有紀 寺島" userId="cfde80d7f18a818d" providerId="LiveId" clId="{FD281E71-8A4D-4ADF-8F86-00558166D664}" dt="2023-11-14T05:34:26.481" v="1196" actId="478"/>
          <ac:spMkLst>
            <pc:docMk/>
            <pc:sldMk cId="2347794994" sldId="298"/>
            <ac:spMk id="8" creationId="{11DAFFD8-FA3B-42EE-90CC-F77C09E5B8E6}"/>
          </ac:spMkLst>
        </pc:spChg>
        <pc:spChg chg="del">
          <ac:chgData name="有紀 寺島" userId="cfde80d7f18a818d" providerId="LiveId" clId="{FD281E71-8A4D-4ADF-8F86-00558166D664}" dt="2023-11-14T05:34:25.485" v="1195" actId="478"/>
          <ac:spMkLst>
            <pc:docMk/>
            <pc:sldMk cId="2347794994" sldId="298"/>
            <ac:spMk id="9" creationId="{EAB3A967-77E5-48C6-8456-4541FF55AD50}"/>
          </ac:spMkLst>
        </pc:spChg>
        <pc:spChg chg="del">
          <ac:chgData name="有紀 寺島" userId="cfde80d7f18a818d" providerId="LiveId" clId="{FD281E71-8A4D-4ADF-8F86-00558166D664}" dt="2023-11-14T05:34:02.988" v="1192" actId="478"/>
          <ac:spMkLst>
            <pc:docMk/>
            <pc:sldMk cId="2347794994" sldId="298"/>
            <ac:spMk id="10" creationId="{75E08DF9-47FF-E54A-AF4B-E74A6D2094F6}"/>
          </ac:spMkLst>
        </pc:spChg>
        <pc:spChg chg="del">
          <ac:chgData name="有紀 寺島" userId="cfde80d7f18a818d" providerId="LiveId" clId="{FD281E71-8A4D-4ADF-8F86-00558166D664}" dt="2023-11-14T05:34:24.783" v="1194" actId="478"/>
          <ac:spMkLst>
            <pc:docMk/>
            <pc:sldMk cId="2347794994" sldId="298"/>
            <ac:spMk id="11" creationId="{99DF6E33-B37D-E244-B38F-C9A1F4630B8E}"/>
          </ac:spMkLst>
        </pc:spChg>
        <pc:spChg chg="add del mod">
          <ac:chgData name="有紀 寺島" userId="cfde80d7f18a818d" providerId="LiveId" clId="{FD281E71-8A4D-4ADF-8F86-00558166D664}" dt="2023-11-14T05:34:59.895" v="1202" actId="478"/>
          <ac:spMkLst>
            <pc:docMk/>
            <pc:sldMk cId="2347794994" sldId="298"/>
            <ac:spMk id="12" creationId="{DE0474B5-0192-660A-D6CF-6089F03D7CA9}"/>
          </ac:spMkLst>
        </pc:spChg>
        <pc:spChg chg="add mod">
          <ac:chgData name="有紀 寺島" userId="cfde80d7f18a818d" providerId="LiveId" clId="{FD281E71-8A4D-4ADF-8F86-00558166D664}" dt="2023-11-14T05:40:49.427" v="1619" actId="14100"/>
          <ac:spMkLst>
            <pc:docMk/>
            <pc:sldMk cId="2347794994" sldId="298"/>
            <ac:spMk id="13" creationId="{6E9D4A92-D8D5-9E61-1612-F2E41B879AF2}"/>
          </ac:spMkLst>
        </pc:spChg>
        <pc:spChg chg="add del mod">
          <ac:chgData name="有紀 寺島" userId="cfde80d7f18a818d" providerId="LiveId" clId="{FD281E71-8A4D-4ADF-8F86-00558166D664}" dt="2023-11-14T05:40:26.240" v="1610" actId="478"/>
          <ac:spMkLst>
            <pc:docMk/>
            <pc:sldMk cId="2347794994" sldId="298"/>
            <ac:spMk id="14" creationId="{E2746BF3-6E94-0F8C-B4A6-F160EBA88573}"/>
          </ac:spMkLst>
        </pc:spChg>
        <pc:spChg chg="add mod">
          <ac:chgData name="有紀 寺島" userId="cfde80d7f18a818d" providerId="LiveId" clId="{FD281E71-8A4D-4ADF-8F86-00558166D664}" dt="2023-11-14T05:41:03.792" v="1650" actId="20577"/>
          <ac:spMkLst>
            <pc:docMk/>
            <pc:sldMk cId="2347794994" sldId="298"/>
            <ac:spMk id="16" creationId="{07E16FDD-3815-972E-F328-349F15993063}"/>
          </ac:spMkLst>
        </pc:spChg>
        <pc:graphicFrameChg chg="add mod modGraphic">
          <ac:chgData name="有紀 寺島" userId="cfde80d7f18a818d" providerId="LiveId" clId="{FD281E71-8A4D-4ADF-8F86-00558166D664}" dt="2023-11-14T05:42:19.506" v="1846" actId="207"/>
          <ac:graphicFrameMkLst>
            <pc:docMk/>
            <pc:sldMk cId="2347794994" sldId="298"/>
            <ac:graphicFrameMk id="15" creationId="{30AA7D8F-B205-2BDF-568A-2CF13C6BACED}"/>
          </ac:graphicFrameMkLst>
        </pc:graphicFrameChg>
      </pc:sldChg>
      <pc:sldChg chg="addSp delSp modSp new mod">
        <pc:chgData name="有紀 寺島" userId="cfde80d7f18a818d" providerId="LiveId" clId="{FD281E71-8A4D-4ADF-8F86-00558166D664}" dt="2023-11-14T06:30:33.558" v="5888" actId="1076"/>
        <pc:sldMkLst>
          <pc:docMk/>
          <pc:sldMk cId="2016047944" sldId="299"/>
        </pc:sldMkLst>
        <pc:spChg chg="add mod">
          <ac:chgData name="有紀 寺島" userId="cfde80d7f18a818d" providerId="LiveId" clId="{FD281E71-8A4D-4ADF-8F86-00558166D664}" dt="2023-11-14T05:42:38.541" v="1872" actId="20577"/>
          <ac:spMkLst>
            <pc:docMk/>
            <pc:sldMk cId="2016047944" sldId="299"/>
            <ac:spMk id="3" creationId="{C2B0C9FE-0BBF-5B64-7FC6-49C19EC13004}"/>
          </ac:spMkLst>
        </pc:spChg>
        <pc:spChg chg="add del mod">
          <ac:chgData name="有紀 寺島" userId="cfde80d7f18a818d" providerId="LiveId" clId="{FD281E71-8A4D-4ADF-8F86-00558166D664}" dt="2023-11-14T05:42:51.102" v="1874" actId="478"/>
          <ac:spMkLst>
            <pc:docMk/>
            <pc:sldMk cId="2016047944" sldId="299"/>
            <ac:spMk id="4" creationId="{EAD732CA-7BE7-5633-D192-DA68DC1D2350}"/>
          </ac:spMkLst>
        </pc:spChg>
        <pc:spChg chg="add mod">
          <ac:chgData name="有紀 寺島" userId="cfde80d7f18a818d" providerId="LiveId" clId="{FD281E71-8A4D-4ADF-8F86-00558166D664}" dt="2023-11-14T05:50:06.031" v="2698" actId="20577"/>
          <ac:spMkLst>
            <pc:docMk/>
            <pc:sldMk cId="2016047944" sldId="299"/>
            <ac:spMk id="5" creationId="{C4CDF958-0170-8F7F-1D38-324AEBDBE576}"/>
          </ac:spMkLst>
        </pc:spChg>
        <pc:spChg chg="add mod">
          <ac:chgData name="有紀 寺島" userId="cfde80d7f18a818d" providerId="LiveId" clId="{FD281E71-8A4D-4ADF-8F86-00558166D664}" dt="2023-11-14T05:43:36.356" v="1937" actId="1076"/>
          <ac:spMkLst>
            <pc:docMk/>
            <pc:sldMk cId="2016047944" sldId="299"/>
            <ac:spMk id="6" creationId="{9C867719-CC7F-7FD4-9573-07E12DEFCDB4}"/>
          </ac:spMkLst>
        </pc:spChg>
        <pc:spChg chg="add mod">
          <ac:chgData name="有紀 寺島" userId="cfde80d7f18a818d" providerId="LiveId" clId="{FD281E71-8A4D-4ADF-8F86-00558166D664}" dt="2023-11-14T05:45:01.020" v="2058" actId="1076"/>
          <ac:spMkLst>
            <pc:docMk/>
            <pc:sldMk cId="2016047944" sldId="299"/>
            <ac:spMk id="7" creationId="{6C3DC2F6-218C-2C8C-4867-86E27A391F7E}"/>
          </ac:spMkLst>
        </pc:spChg>
        <pc:spChg chg="add mod">
          <ac:chgData name="有紀 寺島" userId="cfde80d7f18a818d" providerId="LiveId" clId="{FD281E71-8A4D-4ADF-8F86-00558166D664}" dt="2023-11-14T05:45:15.202" v="2061" actId="14100"/>
          <ac:spMkLst>
            <pc:docMk/>
            <pc:sldMk cId="2016047944" sldId="299"/>
            <ac:spMk id="8" creationId="{AA5176CD-2095-DDE6-87AC-F28FE9FE3521}"/>
          </ac:spMkLst>
        </pc:spChg>
        <pc:spChg chg="add mod">
          <ac:chgData name="有紀 寺島" userId="cfde80d7f18a818d" providerId="LiveId" clId="{FD281E71-8A4D-4ADF-8F86-00558166D664}" dt="2023-11-14T05:45:01.020" v="2058" actId="1076"/>
          <ac:spMkLst>
            <pc:docMk/>
            <pc:sldMk cId="2016047944" sldId="299"/>
            <ac:spMk id="9" creationId="{EE8B9A5F-7F35-7E3F-5D11-43EFAA48F2B5}"/>
          </ac:spMkLst>
        </pc:spChg>
        <pc:spChg chg="add mod">
          <ac:chgData name="有紀 寺島" userId="cfde80d7f18a818d" providerId="LiveId" clId="{FD281E71-8A4D-4ADF-8F86-00558166D664}" dt="2023-11-14T05:45:21.747" v="2066" actId="1076"/>
          <ac:spMkLst>
            <pc:docMk/>
            <pc:sldMk cId="2016047944" sldId="299"/>
            <ac:spMk id="10" creationId="{E5E8D14A-CA2B-4B41-D58C-873CE7593FB5}"/>
          </ac:spMkLst>
        </pc:spChg>
        <pc:spChg chg="add mod">
          <ac:chgData name="有紀 寺島" userId="cfde80d7f18a818d" providerId="LiveId" clId="{FD281E71-8A4D-4ADF-8F86-00558166D664}" dt="2023-11-14T05:45:01.020" v="2058" actId="1076"/>
          <ac:spMkLst>
            <pc:docMk/>
            <pc:sldMk cId="2016047944" sldId="299"/>
            <ac:spMk id="11" creationId="{13ED5B69-350F-F8E1-B61F-D99A6AB94DAA}"/>
          </ac:spMkLst>
        </pc:spChg>
        <pc:spChg chg="add mod">
          <ac:chgData name="有紀 寺島" userId="cfde80d7f18a818d" providerId="LiveId" clId="{FD281E71-8A4D-4ADF-8F86-00558166D664}" dt="2023-11-14T05:45:20.722" v="2065" actId="1076"/>
          <ac:spMkLst>
            <pc:docMk/>
            <pc:sldMk cId="2016047944" sldId="299"/>
            <ac:spMk id="12" creationId="{4415D689-9AB9-D98A-5AAF-F807D81C5407}"/>
          </ac:spMkLst>
        </pc:spChg>
        <pc:spChg chg="add mod">
          <ac:chgData name="有紀 寺島" userId="cfde80d7f18a818d" providerId="LiveId" clId="{FD281E71-8A4D-4ADF-8F86-00558166D664}" dt="2023-11-14T05:45:01.020" v="2058" actId="1076"/>
          <ac:spMkLst>
            <pc:docMk/>
            <pc:sldMk cId="2016047944" sldId="299"/>
            <ac:spMk id="13" creationId="{9CFD89FC-9B71-CAB7-F122-DC3D6A9CB333}"/>
          </ac:spMkLst>
        </pc:spChg>
        <pc:spChg chg="add mod">
          <ac:chgData name="有紀 寺島" userId="cfde80d7f18a818d" providerId="LiveId" clId="{FD281E71-8A4D-4ADF-8F86-00558166D664}" dt="2023-11-14T05:45:25.202" v="2067" actId="14100"/>
          <ac:spMkLst>
            <pc:docMk/>
            <pc:sldMk cId="2016047944" sldId="299"/>
            <ac:spMk id="14" creationId="{009E129B-8CEF-9F65-8E06-3A93122DCBFA}"/>
          </ac:spMkLst>
        </pc:spChg>
        <pc:spChg chg="add mod">
          <ac:chgData name="有紀 寺島" userId="cfde80d7f18a818d" providerId="LiveId" clId="{FD281E71-8A4D-4ADF-8F86-00558166D664}" dt="2023-11-14T05:45:01.020" v="2058" actId="1076"/>
          <ac:spMkLst>
            <pc:docMk/>
            <pc:sldMk cId="2016047944" sldId="299"/>
            <ac:spMk id="15" creationId="{4ABBD01B-4E19-F4DE-5605-19F9E1DA26AD}"/>
          </ac:spMkLst>
        </pc:spChg>
        <pc:spChg chg="add mod">
          <ac:chgData name="有紀 寺島" userId="cfde80d7f18a818d" providerId="LiveId" clId="{FD281E71-8A4D-4ADF-8F86-00558166D664}" dt="2023-11-14T05:45:26.977" v="2068" actId="1076"/>
          <ac:spMkLst>
            <pc:docMk/>
            <pc:sldMk cId="2016047944" sldId="299"/>
            <ac:spMk id="16" creationId="{F2EA6CA5-127C-705A-5923-42E1E4D9CC65}"/>
          </ac:spMkLst>
        </pc:spChg>
        <pc:spChg chg="add mod">
          <ac:chgData name="有紀 寺島" userId="cfde80d7f18a818d" providerId="LiveId" clId="{FD281E71-8A4D-4ADF-8F86-00558166D664}" dt="2023-11-14T05:45:29.240" v="2069" actId="1076"/>
          <ac:spMkLst>
            <pc:docMk/>
            <pc:sldMk cId="2016047944" sldId="299"/>
            <ac:spMk id="17" creationId="{403D810C-717E-954F-EF74-27E71AE818BB}"/>
          </ac:spMkLst>
        </pc:spChg>
        <pc:spChg chg="add mod">
          <ac:chgData name="有紀 寺島" userId="cfde80d7f18a818d" providerId="LiveId" clId="{FD281E71-8A4D-4ADF-8F86-00558166D664}" dt="2023-11-14T05:45:30.803" v="2070" actId="1076"/>
          <ac:spMkLst>
            <pc:docMk/>
            <pc:sldMk cId="2016047944" sldId="299"/>
            <ac:spMk id="18" creationId="{E4937B82-D465-8202-1A5F-E6E824DA0AB1}"/>
          </ac:spMkLst>
        </pc:spChg>
        <pc:spChg chg="add del mod">
          <ac:chgData name="有紀 寺島" userId="cfde80d7f18a818d" providerId="LiveId" clId="{FD281E71-8A4D-4ADF-8F86-00558166D664}" dt="2023-11-14T05:43:48.412" v="1946" actId="478"/>
          <ac:spMkLst>
            <pc:docMk/>
            <pc:sldMk cId="2016047944" sldId="299"/>
            <ac:spMk id="19" creationId="{80855D39-6966-E6E5-407F-9F34210F11FE}"/>
          </ac:spMkLst>
        </pc:spChg>
        <pc:spChg chg="add mod">
          <ac:chgData name="有紀 寺島" userId="cfde80d7f18a818d" providerId="LiveId" clId="{FD281E71-8A4D-4ADF-8F86-00558166D664}" dt="2023-11-14T05:45:01.020" v="2058" actId="1076"/>
          <ac:spMkLst>
            <pc:docMk/>
            <pc:sldMk cId="2016047944" sldId="299"/>
            <ac:spMk id="20" creationId="{5FFCC576-130F-96B3-DF9A-C9D65F4817C5}"/>
          </ac:spMkLst>
        </pc:spChg>
        <pc:spChg chg="add del mod">
          <ac:chgData name="有紀 寺島" userId="cfde80d7f18a818d" providerId="LiveId" clId="{FD281E71-8A4D-4ADF-8F86-00558166D664}" dt="2023-11-14T06:30:30.421" v="5887" actId="478"/>
          <ac:spMkLst>
            <pc:docMk/>
            <pc:sldMk cId="2016047944" sldId="299"/>
            <ac:spMk id="21" creationId="{C6D760DD-4920-5280-31DD-35E8DA895142}"/>
          </ac:spMkLst>
        </pc:spChg>
        <pc:spChg chg="add mod">
          <ac:chgData name="有紀 寺島" userId="cfde80d7f18a818d" providerId="LiveId" clId="{FD281E71-8A4D-4ADF-8F86-00558166D664}" dt="2023-11-14T05:45:06.322" v="2059" actId="1076"/>
          <ac:spMkLst>
            <pc:docMk/>
            <pc:sldMk cId="2016047944" sldId="299"/>
            <ac:spMk id="23" creationId="{ED699EA6-3F98-AD4A-80A3-7F3BFA511038}"/>
          </ac:spMkLst>
        </pc:spChg>
        <pc:graphicFrameChg chg="add mod modGraphic">
          <ac:chgData name="有紀 寺島" userId="cfde80d7f18a818d" providerId="LiveId" clId="{FD281E71-8A4D-4ADF-8F86-00558166D664}" dt="2023-11-14T06:30:33.558" v="5888" actId="1076"/>
          <ac:graphicFrameMkLst>
            <pc:docMk/>
            <pc:sldMk cId="2016047944" sldId="299"/>
            <ac:graphicFrameMk id="22" creationId="{2524262F-153B-3325-6676-67E83B954086}"/>
          </ac:graphicFrameMkLst>
        </pc:graphicFrameChg>
      </pc:sldChg>
      <pc:sldChg chg="addSp modSp new mod">
        <pc:chgData name="有紀 寺島" userId="cfde80d7f18a818d" providerId="LiveId" clId="{FD281E71-8A4D-4ADF-8F86-00558166D664}" dt="2023-11-14T05:54:02.921" v="3211" actId="207"/>
        <pc:sldMkLst>
          <pc:docMk/>
          <pc:sldMk cId="2994009787" sldId="300"/>
        </pc:sldMkLst>
        <pc:spChg chg="add mod">
          <ac:chgData name="有紀 寺島" userId="cfde80d7f18a818d" providerId="LiveId" clId="{FD281E71-8A4D-4ADF-8F86-00558166D664}" dt="2023-11-14T05:48:55.090" v="2557" actId="20577"/>
          <ac:spMkLst>
            <pc:docMk/>
            <pc:sldMk cId="2994009787" sldId="300"/>
            <ac:spMk id="3" creationId="{CD6FB7D1-B5DD-B7C4-0DE7-FDFD9E18CA21}"/>
          </ac:spMkLst>
        </pc:spChg>
        <pc:spChg chg="add mod">
          <ac:chgData name="有紀 寺島" userId="cfde80d7f18a818d" providerId="LiveId" clId="{FD281E71-8A4D-4ADF-8F86-00558166D664}" dt="2023-11-14T05:52:27.881" v="3127" actId="6549"/>
          <ac:spMkLst>
            <pc:docMk/>
            <pc:sldMk cId="2994009787" sldId="300"/>
            <ac:spMk id="4" creationId="{0B6044FA-23C8-594F-DE0C-96079CF76ACA}"/>
          </ac:spMkLst>
        </pc:spChg>
        <pc:spChg chg="add mod">
          <ac:chgData name="有紀 寺島" userId="cfde80d7f18a818d" providerId="LiveId" clId="{FD281E71-8A4D-4ADF-8F86-00558166D664}" dt="2023-11-14T05:52:40.311" v="3161" actId="20577"/>
          <ac:spMkLst>
            <pc:docMk/>
            <pc:sldMk cId="2994009787" sldId="300"/>
            <ac:spMk id="5" creationId="{E3B33D12-DB15-40E4-C16E-26D1310DED84}"/>
          </ac:spMkLst>
        </pc:spChg>
        <pc:spChg chg="add mod">
          <ac:chgData name="有紀 寺島" userId="cfde80d7f18a818d" providerId="LiveId" clId="{FD281E71-8A4D-4ADF-8F86-00558166D664}" dt="2023-11-14T05:54:02.921" v="3211" actId="207"/>
          <ac:spMkLst>
            <pc:docMk/>
            <pc:sldMk cId="2994009787" sldId="300"/>
            <ac:spMk id="6" creationId="{A363B3E0-9744-1E0C-E736-2437CDAC322B}"/>
          </ac:spMkLst>
        </pc:spChg>
      </pc:sldChg>
      <pc:sldChg chg="addSp modSp new mod">
        <pc:chgData name="有紀 寺島" userId="cfde80d7f18a818d" providerId="LiveId" clId="{FD281E71-8A4D-4ADF-8F86-00558166D664}" dt="2023-11-14T05:59:33.562" v="3648" actId="20577"/>
        <pc:sldMkLst>
          <pc:docMk/>
          <pc:sldMk cId="3847292782" sldId="301"/>
        </pc:sldMkLst>
        <pc:spChg chg="add mod">
          <ac:chgData name="有紀 寺島" userId="cfde80d7f18a818d" providerId="LiveId" clId="{FD281E71-8A4D-4ADF-8F86-00558166D664}" dt="2023-11-14T05:54:55.761" v="3259" actId="20577"/>
          <ac:spMkLst>
            <pc:docMk/>
            <pc:sldMk cId="3847292782" sldId="301"/>
            <ac:spMk id="3" creationId="{3D4DB531-54CB-216A-001E-0FFED5ECA3AF}"/>
          </ac:spMkLst>
        </pc:spChg>
        <pc:spChg chg="add mod">
          <ac:chgData name="有紀 寺島" userId="cfde80d7f18a818d" providerId="LiveId" clId="{FD281E71-8A4D-4ADF-8F86-00558166D664}" dt="2023-11-14T05:55:38.761" v="3387" actId="20577"/>
          <ac:spMkLst>
            <pc:docMk/>
            <pc:sldMk cId="3847292782" sldId="301"/>
            <ac:spMk id="4" creationId="{C75B5818-1870-4403-26F2-081B541E52E4}"/>
          </ac:spMkLst>
        </pc:spChg>
        <pc:spChg chg="add mod">
          <ac:chgData name="有紀 寺島" userId="cfde80d7f18a818d" providerId="LiveId" clId="{FD281E71-8A4D-4ADF-8F86-00558166D664}" dt="2023-11-14T05:55:51.854" v="3412" actId="20577"/>
          <ac:spMkLst>
            <pc:docMk/>
            <pc:sldMk cId="3847292782" sldId="301"/>
            <ac:spMk id="5" creationId="{677F7951-9DC9-C98A-42BC-C63F72A96DFE}"/>
          </ac:spMkLst>
        </pc:spChg>
        <pc:spChg chg="add mod">
          <ac:chgData name="有紀 寺島" userId="cfde80d7f18a818d" providerId="LiveId" clId="{FD281E71-8A4D-4ADF-8F86-00558166D664}" dt="2023-11-14T05:59:33.562" v="3648" actId="20577"/>
          <ac:spMkLst>
            <pc:docMk/>
            <pc:sldMk cId="3847292782" sldId="301"/>
            <ac:spMk id="6" creationId="{22DAC975-95EC-C580-85D8-7DE2A55BD9EB}"/>
          </ac:spMkLst>
        </pc:spChg>
      </pc:sldChg>
      <pc:sldChg chg="addSp delSp modSp new mod">
        <pc:chgData name="有紀 寺島" userId="cfde80d7f18a818d" providerId="LiveId" clId="{FD281E71-8A4D-4ADF-8F86-00558166D664}" dt="2023-11-14T06:09:15.628" v="5153"/>
        <pc:sldMkLst>
          <pc:docMk/>
          <pc:sldMk cId="657976778" sldId="302"/>
        </pc:sldMkLst>
        <pc:spChg chg="add mod">
          <ac:chgData name="有紀 寺島" userId="cfde80d7f18a818d" providerId="LiveId" clId="{FD281E71-8A4D-4ADF-8F86-00558166D664}" dt="2023-11-14T06:04:34.594" v="4591" actId="20577"/>
          <ac:spMkLst>
            <pc:docMk/>
            <pc:sldMk cId="657976778" sldId="302"/>
            <ac:spMk id="3" creationId="{F389D2D9-3CF7-B118-2055-D04A605F2D2C}"/>
          </ac:spMkLst>
        </pc:spChg>
        <pc:spChg chg="add mod">
          <ac:chgData name="有紀 寺島" userId="cfde80d7f18a818d" providerId="LiveId" clId="{FD281E71-8A4D-4ADF-8F86-00558166D664}" dt="2023-11-14T06:05:44.821" v="4738" actId="20577"/>
          <ac:spMkLst>
            <pc:docMk/>
            <pc:sldMk cId="657976778" sldId="302"/>
            <ac:spMk id="4" creationId="{413C3BF4-C79B-B23A-4ADE-C8FCA2EDA282}"/>
          </ac:spMkLst>
        </pc:spChg>
        <pc:spChg chg="add del mod">
          <ac:chgData name="有紀 寺島" userId="cfde80d7f18a818d" providerId="LiveId" clId="{FD281E71-8A4D-4ADF-8F86-00558166D664}" dt="2023-11-14T06:09:15.628" v="5153"/>
          <ac:spMkLst>
            <pc:docMk/>
            <pc:sldMk cId="657976778" sldId="302"/>
            <ac:spMk id="5" creationId="{DDA43825-AC82-FC77-160B-703EF1D148E2}"/>
          </ac:spMkLst>
        </pc:spChg>
        <pc:spChg chg="add del mod">
          <ac:chgData name="有紀 寺島" userId="cfde80d7f18a818d" providerId="LiveId" clId="{FD281E71-8A4D-4ADF-8F86-00558166D664}" dt="2023-11-14T06:09:15.628" v="5153"/>
          <ac:spMkLst>
            <pc:docMk/>
            <pc:sldMk cId="657976778" sldId="302"/>
            <ac:spMk id="6" creationId="{76A69AD3-A7D8-7FC3-3119-0EA98CE22E7E}"/>
          </ac:spMkLst>
        </pc:spChg>
      </pc:sldChg>
      <pc:sldChg chg="addSp modSp new mod">
        <pc:chgData name="有紀 寺島" userId="cfde80d7f18a818d" providerId="LiveId" clId="{FD281E71-8A4D-4ADF-8F86-00558166D664}" dt="2023-11-14T06:03:51.077" v="4546" actId="20577"/>
        <pc:sldMkLst>
          <pc:docMk/>
          <pc:sldMk cId="2926770212" sldId="303"/>
        </pc:sldMkLst>
        <pc:spChg chg="add mod">
          <ac:chgData name="有紀 寺島" userId="cfde80d7f18a818d" providerId="LiveId" clId="{FD281E71-8A4D-4ADF-8F86-00558166D664}" dt="2023-11-14T06:00:22.281" v="3683" actId="20577"/>
          <ac:spMkLst>
            <pc:docMk/>
            <pc:sldMk cId="2926770212" sldId="303"/>
            <ac:spMk id="3" creationId="{0F3B9DB6-F71A-E456-D65A-F8AC91117AB9}"/>
          </ac:spMkLst>
        </pc:spChg>
        <pc:spChg chg="add mod">
          <ac:chgData name="有紀 寺島" userId="cfde80d7f18a818d" providerId="LiveId" clId="{FD281E71-8A4D-4ADF-8F86-00558166D664}" dt="2023-11-14T06:03:51.077" v="4546" actId="20577"/>
          <ac:spMkLst>
            <pc:docMk/>
            <pc:sldMk cId="2926770212" sldId="303"/>
            <ac:spMk id="4" creationId="{70CC24A4-E187-A728-4826-E091525DC440}"/>
          </ac:spMkLst>
        </pc:spChg>
      </pc:sldChg>
      <pc:sldChg chg="addSp modSp new mod">
        <pc:chgData name="有紀 寺島" userId="cfde80d7f18a818d" providerId="LiveId" clId="{FD281E71-8A4D-4ADF-8F86-00558166D664}" dt="2023-11-14T06:12:30.772" v="5517" actId="20577"/>
        <pc:sldMkLst>
          <pc:docMk/>
          <pc:sldMk cId="1626814475" sldId="304"/>
        </pc:sldMkLst>
        <pc:spChg chg="add mod">
          <ac:chgData name="有紀 寺島" userId="cfde80d7f18a818d" providerId="LiveId" clId="{FD281E71-8A4D-4ADF-8F86-00558166D664}" dt="2023-11-14T06:06:52.533" v="4814" actId="20577"/>
          <ac:spMkLst>
            <pc:docMk/>
            <pc:sldMk cId="1626814475" sldId="304"/>
            <ac:spMk id="3" creationId="{746A1FBD-E944-D288-345F-DF9A6D94236E}"/>
          </ac:spMkLst>
        </pc:spChg>
        <pc:spChg chg="add mod">
          <ac:chgData name="有紀 寺島" userId="cfde80d7f18a818d" providerId="LiveId" clId="{FD281E71-8A4D-4ADF-8F86-00558166D664}" dt="2023-11-14T06:12:30.772" v="5517" actId="20577"/>
          <ac:spMkLst>
            <pc:docMk/>
            <pc:sldMk cId="1626814475" sldId="304"/>
            <ac:spMk id="4" creationId="{A90C648A-9F38-5683-1C10-BFBAFAC3634C}"/>
          </ac:spMkLst>
        </pc:spChg>
        <pc:spChg chg="add mod">
          <ac:chgData name="有紀 寺島" userId="cfde80d7f18a818d" providerId="LiveId" clId="{FD281E71-8A4D-4ADF-8F86-00558166D664}" dt="2023-11-14T06:09:23.585" v="5205" actId="20577"/>
          <ac:spMkLst>
            <pc:docMk/>
            <pc:sldMk cId="1626814475" sldId="304"/>
            <ac:spMk id="5" creationId="{25322438-CC69-D6DF-F2B5-D2BFEACFE43A}"/>
          </ac:spMkLst>
        </pc:spChg>
        <pc:spChg chg="add mod">
          <ac:chgData name="有紀 寺島" userId="cfde80d7f18a818d" providerId="LiveId" clId="{FD281E71-8A4D-4ADF-8F86-00558166D664}" dt="2023-11-14T06:10:22.044" v="5347" actId="20577"/>
          <ac:spMkLst>
            <pc:docMk/>
            <pc:sldMk cId="1626814475" sldId="304"/>
            <ac:spMk id="6" creationId="{E9AA58B9-24E1-B8A8-C661-B73093C2836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CAD9CA0-41B7-483C-AFD9-6694D6AA9601}" type="datetimeFigureOut">
              <a:rPr kumimoji="1" lang="ja-JP" altLang="en-US" smtClean="0"/>
              <a:t>2023/11/14</a:t>
            </a:fld>
            <a:endParaRPr kumimoji="1" lang="ja-JP" altLang="en-US"/>
          </a:p>
        </p:txBody>
      </p:sp>
      <p:sp>
        <p:nvSpPr>
          <p:cNvPr id="4" name="スライド イメージ プレースホルダー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DC7E7EB-C219-4A46-95C2-95D554B78E49}" type="slidenum">
              <a:rPr kumimoji="1" lang="ja-JP" altLang="en-US" smtClean="0"/>
              <a:t>‹#›</a:t>
            </a:fld>
            <a:endParaRPr kumimoji="1" lang="ja-JP" altLang="en-US"/>
          </a:p>
        </p:txBody>
      </p:sp>
    </p:spTree>
    <p:extLst>
      <p:ext uri="{BB962C8B-B14F-4D97-AF65-F5344CB8AC3E}">
        <p14:creationId xmlns:p14="http://schemas.microsoft.com/office/powerpoint/2010/main" val="40520278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日付プレースホルダー 6">
            <a:extLst>
              <a:ext uri="{FF2B5EF4-FFF2-40B4-BE49-F238E27FC236}">
                <a16:creationId xmlns:a16="http://schemas.microsoft.com/office/drawing/2014/main" id="{F30122F3-5A34-4F1F-889E-631A5035274C}"/>
              </a:ext>
            </a:extLst>
          </p:cNvPr>
          <p:cNvSpPr>
            <a:spLocks noGrp="1"/>
          </p:cNvSpPr>
          <p:nvPr>
            <p:ph type="dt" sz="half" idx="10"/>
          </p:nvPr>
        </p:nvSpPr>
        <p:spPr/>
        <p:txBody>
          <a:bodyPr/>
          <a:lstStyle/>
          <a:p>
            <a:fld id="{F057677B-027F-4531-B640-72E821C602D3}" type="datetime1">
              <a:rPr kumimoji="1" lang="ja-JP" altLang="en-US" smtClean="0"/>
              <a:t>2023/11/14</a:t>
            </a:fld>
            <a:endParaRPr kumimoji="1" lang="ja-JP" altLang="en-US"/>
          </a:p>
        </p:txBody>
      </p:sp>
      <p:sp>
        <p:nvSpPr>
          <p:cNvPr id="8" name="フッター プレースホルダー 7">
            <a:extLst>
              <a:ext uri="{FF2B5EF4-FFF2-40B4-BE49-F238E27FC236}">
                <a16:creationId xmlns:a16="http://schemas.microsoft.com/office/drawing/2014/main" id="{43E61A31-35B4-4861-A4D6-0A4C9C7E3D6A}"/>
              </a:ext>
            </a:extLst>
          </p:cNvPr>
          <p:cNvSpPr>
            <a:spLocks noGrp="1"/>
          </p:cNvSpPr>
          <p:nvPr>
            <p:ph type="ftr" sz="quarter" idx="11"/>
          </p:nvPr>
        </p:nvSpPr>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53869F5B-7D81-4E08-A682-68F1D2DC9DD1}"/>
              </a:ext>
            </a:extLst>
          </p:cNvPr>
          <p:cNvSpPr>
            <a:spLocks noGrp="1"/>
          </p:cNvSpPr>
          <p:nvPr>
            <p:ph type="sldNum" sz="quarter" idx="12"/>
          </p:nvPr>
        </p:nvSpPr>
        <p:spPr/>
        <p:txBody>
          <a:bodyPr/>
          <a:lstStyle/>
          <a:p>
            <a:fld id="{59FBF61A-F42D-42A3-B33C-C4B828A2D8AF}" type="slidenum">
              <a:rPr kumimoji="1" lang="ja-JP" altLang="en-US" smtClean="0"/>
              <a:t>‹#›</a:t>
            </a:fld>
            <a:endParaRPr kumimoji="1" lang="ja-JP" altLang="en-US" dirty="0"/>
          </a:p>
        </p:txBody>
      </p:sp>
      <p:sp>
        <p:nvSpPr>
          <p:cNvPr id="10" name="タイトル 9">
            <a:extLst>
              <a:ext uri="{FF2B5EF4-FFF2-40B4-BE49-F238E27FC236}">
                <a16:creationId xmlns:a16="http://schemas.microsoft.com/office/drawing/2014/main" id="{A0AA1EBA-E16A-4D49-9100-53B56794E25C}"/>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4975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CE0E66-1F1B-426D-A72C-25FFED4301E4}" type="datetime1">
              <a:rPr kumimoji="1" lang="ja-JP" altLang="en-US" smtClean="0"/>
              <a:t>2023/11/14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68601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362EB-B793-4EDA-9B7B-D909A0712327}" type="datetime1">
              <a:rPr kumimoji="1" lang="ja-JP" altLang="en-US" smtClean="0"/>
              <a:t>2023/11/14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77828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1BE709-2308-493C-956E-96A9EAD691AD}" type="datetime1">
              <a:rPr kumimoji="1" lang="ja-JP" altLang="en-US" smtClean="0"/>
              <a:t>2023/11/14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86721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BFBD90-6E24-4925-943B-DEAF9C6E17D7}" type="datetime1">
              <a:rPr kumimoji="1" lang="ja-JP" altLang="en-US" smtClean="0"/>
              <a:t>2023/11/14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1814674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985B5D-BA91-4550-A04D-4D39B2A34ABA}" type="datetime1">
              <a:rPr kumimoji="1" lang="ja-JP" altLang="en-US" smtClean="0"/>
              <a:t>2023/11/14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56510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0DCBD19-8C51-4280-8F6E-CC80AFCF5ABF}" type="datetime1">
              <a:rPr kumimoji="1" lang="ja-JP" altLang="en-US" smtClean="0"/>
              <a:t>2023/11/14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198163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26E199-2BF7-4B05-8C80-0692FF435E4C}" type="datetime1">
              <a:rPr kumimoji="1" lang="ja-JP" altLang="en-US" smtClean="0"/>
              <a:t>2023/11/14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63607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E10BC-2E12-4B20-8ACD-98B65068D2C2}" type="datetime1">
              <a:rPr kumimoji="1" lang="ja-JP" altLang="en-US" smtClean="0"/>
              <a:t>2023/11/14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733611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C6758A-4FEA-421A-894C-6341E4BF675E}" type="datetime1">
              <a:rPr kumimoji="1" lang="ja-JP" altLang="en-US" smtClean="0"/>
              <a:t>2023/11/14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14340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5386FA-A67A-49EB-AA25-EC1F57DEA4E7}" type="datetime1">
              <a:rPr kumimoji="1" lang="ja-JP" altLang="en-US" smtClean="0"/>
              <a:t>2023/11/14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505563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DE041-7ECC-4E8B-BDAF-6C0873FC8409}" type="datetime1">
              <a:rPr kumimoji="1" lang="ja-JP" altLang="en-US" smtClean="0"/>
              <a:t>2023/11/14</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BF61A-F42D-42A3-B33C-C4B828A2D8AF}" type="slidenum">
              <a:rPr kumimoji="1" lang="ja-JP" altLang="en-US" smtClean="0"/>
              <a:t>‹#›</a:t>
            </a:fld>
            <a:endParaRPr kumimoji="1" lang="ja-JP" altLang="en-US"/>
          </a:p>
        </p:txBody>
      </p:sp>
    </p:spTree>
    <p:extLst>
      <p:ext uri="{BB962C8B-B14F-4D97-AF65-F5344CB8AC3E}">
        <p14:creationId xmlns:p14="http://schemas.microsoft.com/office/powerpoint/2010/main" val="26345517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0B7FE5-50E8-420E-9575-497E2830EC48}"/>
              </a:ext>
            </a:extLst>
          </p:cNvPr>
          <p:cNvSpPr>
            <a:spLocks noGrp="1"/>
          </p:cNvSpPr>
          <p:nvPr>
            <p:ph type="ctrTitle"/>
          </p:nvPr>
        </p:nvSpPr>
        <p:spPr>
          <a:xfrm>
            <a:off x="930818" y="811763"/>
            <a:ext cx="9752733" cy="5763735"/>
          </a:xfrm>
        </p:spPr>
        <p:txBody>
          <a:bodyPr>
            <a:normAutofit fontScale="90000"/>
          </a:bodyPr>
          <a:lstStyle/>
          <a:p>
            <a:pPr algn="ctr"/>
            <a:br>
              <a:rPr lang="en-US" altLang="ja-JP" sz="4000" dirty="0">
                <a:latin typeface="Meiryo UI" panose="020B0604030504040204" pitchFamily="50" charset="-128"/>
                <a:ea typeface="Meiryo UI" panose="020B0604030504040204" pitchFamily="50" charset="-128"/>
              </a:rPr>
            </a:br>
            <a:br>
              <a:rPr lang="en-US" altLang="ja-JP" sz="4000" dirty="0">
                <a:latin typeface="Meiryo UI" panose="020B0604030504040204" pitchFamily="50" charset="-128"/>
                <a:ea typeface="Meiryo UI" panose="020B0604030504040204" pitchFamily="50" charset="-128"/>
              </a:rPr>
            </a:br>
            <a:r>
              <a:rPr lang="ja-JP" altLang="en-US" sz="4000" dirty="0">
                <a:latin typeface="Meiryo UI" panose="020B0604030504040204" pitchFamily="50" charset="-128"/>
                <a:ea typeface="Meiryo UI" panose="020B0604030504040204" pitchFamily="50" charset="-128"/>
              </a:rPr>
              <a:t>当社の専門業務型裁量労働制度の説明資料</a:t>
            </a:r>
            <a:br>
              <a:rPr lang="en-US" altLang="ja-JP" sz="2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r>
              <a:rPr lang="ja-JP" altLang="en-US" sz="3600" dirty="0">
                <a:latin typeface="Meiryo UI" panose="020B0604030504040204" pitchFamily="50" charset="-128"/>
                <a:ea typeface="Meiryo UI" panose="020B0604030504040204" pitchFamily="50" charset="-128"/>
              </a:rPr>
              <a:t>株式会社●●</a:t>
            </a:r>
            <a:br>
              <a:rPr lang="en-US" altLang="ja-JP" sz="36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br>
              <a:rPr lang="en-US" altLang="ja-JP" sz="1200" dirty="0">
                <a:latin typeface="Meiryo UI" panose="020B0604030504040204" pitchFamily="50" charset="-128"/>
                <a:ea typeface="Meiryo UI" panose="020B0604030504040204" pitchFamily="50" charset="-128"/>
              </a:rPr>
            </a:br>
            <a:endParaRPr lang="ja-JP" altLang="en-US" sz="1200"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6C5F6E0D-8B3D-4B54-8D00-30BF5A6F276B}"/>
              </a:ext>
            </a:extLst>
          </p:cNvPr>
          <p:cNvSpPr>
            <a:spLocks noGrp="1"/>
          </p:cNvSpPr>
          <p:nvPr>
            <p:ph type="sldNum" sz="quarter" idx="12"/>
          </p:nvPr>
        </p:nvSpPr>
        <p:spPr/>
        <p:txBody>
          <a:bodyPr/>
          <a:lstStyle/>
          <a:p>
            <a:fld id="{59FBF61A-F42D-42A3-B33C-C4B828A2D8AF}" type="slidenum">
              <a:rPr kumimoji="1" lang="ja-JP" altLang="en-US" smtClean="0"/>
              <a:t>1</a:t>
            </a:fld>
            <a:endParaRPr kumimoji="1" lang="ja-JP" altLang="en-US" dirty="0"/>
          </a:p>
        </p:txBody>
      </p:sp>
    </p:spTree>
    <p:extLst>
      <p:ext uri="{BB962C8B-B14F-4D97-AF65-F5344CB8AC3E}">
        <p14:creationId xmlns:p14="http://schemas.microsoft.com/office/powerpoint/2010/main" val="2140846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EC17ECE-5C46-C857-4DD8-5A75EA7EFF04}"/>
              </a:ext>
            </a:extLst>
          </p:cNvPr>
          <p:cNvSpPr>
            <a:spLocks noGrp="1"/>
          </p:cNvSpPr>
          <p:nvPr>
            <p:ph type="sldNum" sz="quarter" idx="12"/>
          </p:nvPr>
        </p:nvSpPr>
        <p:spPr/>
        <p:txBody>
          <a:bodyPr/>
          <a:lstStyle/>
          <a:p>
            <a:fld id="{59FBF61A-F42D-42A3-B33C-C4B828A2D8AF}" type="slidenum">
              <a:rPr kumimoji="1" lang="ja-JP" altLang="en-US" smtClean="0"/>
              <a:t>10</a:t>
            </a:fld>
            <a:endParaRPr kumimoji="1" lang="ja-JP" altLang="en-US"/>
          </a:p>
        </p:txBody>
      </p:sp>
      <p:sp>
        <p:nvSpPr>
          <p:cNvPr id="3" name="テキスト ボックス 2">
            <a:extLst>
              <a:ext uri="{FF2B5EF4-FFF2-40B4-BE49-F238E27FC236}">
                <a16:creationId xmlns:a16="http://schemas.microsoft.com/office/drawing/2014/main" id="{746A1FBD-E944-D288-345F-DF9A6D94236E}"/>
              </a:ext>
            </a:extLst>
          </p:cNvPr>
          <p:cNvSpPr txBox="1"/>
          <p:nvPr/>
        </p:nvSpPr>
        <p:spPr>
          <a:xfrm>
            <a:off x="879840" y="195989"/>
            <a:ext cx="6785832"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専門業務型裁量労働制の適用にあたり本人同意・撤回について</a:t>
            </a:r>
          </a:p>
        </p:txBody>
      </p:sp>
      <p:sp>
        <p:nvSpPr>
          <p:cNvPr id="4" name="テキスト ボックス 3">
            <a:extLst>
              <a:ext uri="{FF2B5EF4-FFF2-40B4-BE49-F238E27FC236}">
                <a16:creationId xmlns:a16="http://schemas.microsoft.com/office/drawing/2014/main" id="{A90C648A-9F38-5683-1C10-BFBAFAC3634C}"/>
              </a:ext>
            </a:extLst>
          </p:cNvPr>
          <p:cNvSpPr txBox="1"/>
          <p:nvPr/>
        </p:nvSpPr>
        <p:spPr>
          <a:xfrm>
            <a:off x="1394627" y="729959"/>
            <a:ext cx="9002152" cy="1077218"/>
          </a:xfrm>
          <a:prstGeom prst="rect">
            <a:avLst/>
          </a:prstGeom>
          <a:noFill/>
          <a:ln w="12700">
            <a:solidFill>
              <a:schemeClr val="tx1"/>
            </a:solidFill>
          </a:ln>
        </p:spPr>
        <p:txBody>
          <a:bodyPr wrap="square" rtlCol="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専門業務型裁量労働制の適用にあたって従業員本人の同意が必要となります。同意いただける場合には、別途定める同意書面を会社にご提出いただくようお願いいたし</a:t>
            </a:r>
            <a:r>
              <a:rPr kumimoji="1" lang="ja-JP" altLang="en-US" sz="1600" dirty="0">
                <a:latin typeface="Meiryo UI" panose="020B0604030504040204" pitchFamily="50" charset="-128"/>
                <a:ea typeface="Meiryo UI" panose="020B0604030504040204" pitchFamily="50" charset="-128"/>
              </a:rPr>
              <a:t>ます。</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なお同意を撤回される場合には、所定の申出書に必要事項を記入の上原則として</a:t>
            </a:r>
            <a:r>
              <a:rPr kumimoji="1" lang="ja-JP" altLang="en-US" sz="1600" dirty="0">
                <a:highlight>
                  <a:srgbClr val="FFFF00"/>
                </a:highlight>
                <a:latin typeface="Meiryo UI" panose="020B0604030504040204" pitchFamily="50" charset="-128"/>
                <a:ea typeface="Meiryo UI" panose="020B0604030504040204" pitchFamily="50" charset="-128"/>
              </a:rPr>
              <a:t>裁量労働制の適用解除を希望する初日の</a:t>
            </a:r>
            <a:r>
              <a:rPr kumimoji="1" lang="en-US" altLang="ja-JP" sz="1600" dirty="0">
                <a:highlight>
                  <a:srgbClr val="FFFF00"/>
                </a:highlight>
                <a:latin typeface="Meiryo UI" panose="020B0604030504040204" pitchFamily="50" charset="-128"/>
                <a:ea typeface="Meiryo UI" panose="020B0604030504040204" pitchFamily="50" charset="-128"/>
              </a:rPr>
              <a:t>1</a:t>
            </a:r>
            <a:r>
              <a:rPr kumimoji="1" lang="ja-JP" altLang="en-US" sz="1600" dirty="0">
                <a:highlight>
                  <a:srgbClr val="FFFF00"/>
                </a:highlight>
                <a:latin typeface="Meiryo UI" panose="020B0604030504040204" pitchFamily="50" charset="-128"/>
                <a:ea typeface="Meiryo UI" panose="020B0604030504040204" pitchFamily="50" charset="-128"/>
              </a:rPr>
              <a:t>か月前まで</a:t>
            </a:r>
            <a:r>
              <a:rPr kumimoji="1" lang="ja-JP" altLang="en-US" sz="1600" dirty="0">
                <a:latin typeface="Meiryo UI" panose="020B0604030504040204" pitchFamily="50" charset="-128"/>
                <a:ea typeface="Meiryo UI" panose="020B0604030504040204" pitchFamily="50" charset="-128"/>
              </a:rPr>
              <a:t>に下記の申し出先までご連絡ください。</a:t>
            </a:r>
            <a:endParaRPr kumimoji="1" lang="en-US" altLang="ja-JP" sz="16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25322438-CC69-D6DF-F2B5-D2BFEACFE43A}"/>
              </a:ext>
            </a:extLst>
          </p:cNvPr>
          <p:cNvSpPr txBox="1"/>
          <p:nvPr/>
        </p:nvSpPr>
        <p:spPr>
          <a:xfrm>
            <a:off x="981062" y="2057451"/>
            <a:ext cx="313579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◆同意の撤回の手続きについて</a:t>
            </a:r>
          </a:p>
        </p:txBody>
      </p:sp>
      <p:sp>
        <p:nvSpPr>
          <p:cNvPr id="6" name="四角形: 角を丸くする 5">
            <a:extLst>
              <a:ext uri="{FF2B5EF4-FFF2-40B4-BE49-F238E27FC236}">
                <a16:creationId xmlns:a16="http://schemas.microsoft.com/office/drawing/2014/main" id="{E9AA58B9-24E1-B8A8-C661-B73093C28361}"/>
              </a:ext>
            </a:extLst>
          </p:cNvPr>
          <p:cNvSpPr/>
          <p:nvPr/>
        </p:nvSpPr>
        <p:spPr>
          <a:xfrm>
            <a:off x="1227909" y="2960914"/>
            <a:ext cx="9309462" cy="166333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　撤回の申出先は、下記のとおりです。</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申出先：管理担当部署</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担当者：管理担当部署長</a:t>
            </a:r>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メールアドレス</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:xxx@xxx.com</a:t>
            </a:r>
          </a:p>
        </p:txBody>
      </p:sp>
    </p:spTree>
    <p:extLst>
      <p:ext uri="{BB962C8B-B14F-4D97-AF65-F5344CB8AC3E}">
        <p14:creationId xmlns:p14="http://schemas.microsoft.com/office/powerpoint/2010/main" val="1626814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730D746-9182-9173-4CB7-DF585A016C86}"/>
              </a:ext>
            </a:extLst>
          </p:cNvPr>
          <p:cNvSpPr>
            <a:spLocks noGrp="1"/>
          </p:cNvSpPr>
          <p:nvPr>
            <p:ph type="sldNum" sz="quarter" idx="12"/>
          </p:nvPr>
        </p:nvSpPr>
        <p:spPr/>
        <p:txBody>
          <a:bodyPr/>
          <a:lstStyle/>
          <a:p>
            <a:fld id="{59FBF61A-F42D-42A3-B33C-C4B828A2D8AF}" type="slidenum">
              <a:rPr kumimoji="1" lang="ja-JP" altLang="en-US" smtClean="0"/>
              <a:t>11</a:t>
            </a:fld>
            <a:endParaRPr kumimoji="1" lang="ja-JP" altLang="en-US"/>
          </a:p>
        </p:txBody>
      </p:sp>
      <p:sp>
        <p:nvSpPr>
          <p:cNvPr id="3" name="テキスト ボックス 2">
            <a:extLst>
              <a:ext uri="{FF2B5EF4-FFF2-40B4-BE49-F238E27FC236}">
                <a16:creationId xmlns:a16="http://schemas.microsoft.com/office/drawing/2014/main" id="{F389D2D9-3CF7-B118-2055-D04A605F2D2C}"/>
              </a:ext>
            </a:extLst>
          </p:cNvPr>
          <p:cNvSpPr txBox="1"/>
          <p:nvPr/>
        </p:nvSpPr>
        <p:spPr>
          <a:xfrm>
            <a:off x="879840" y="195989"/>
            <a:ext cx="3432350"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不利益取り扱いの禁止について</a:t>
            </a:r>
          </a:p>
        </p:txBody>
      </p:sp>
      <p:sp>
        <p:nvSpPr>
          <p:cNvPr id="4" name="テキスト ボックス 3">
            <a:extLst>
              <a:ext uri="{FF2B5EF4-FFF2-40B4-BE49-F238E27FC236}">
                <a16:creationId xmlns:a16="http://schemas.microsoft.com/office/drawing/2014/main" id="{413C3BF4-C79B-B23A-4ADE-C8FCA2EDA282}"/>
              </a:ext>
            </a:extLst>
          </p:cNvPr>
          <p:cNvSpPr txBox="1"/>
          <p:nvPr/>
        </p:nvSpPr>
        <p:spPr>
          <a:xfrm>
            <a:off x="1412045" y="738668"/>
            <a:ext cx="9002152" cy="584775"/>
          </a:xfrm>
          <a:prstGeom prst="rect">
            <a:avLst/>
          </a:prstGeom>
          <a:noFill/>
          <a:ln w="12700">
            <a:solidFill>
              <a:schemeClr val="tx1"/>
            </a:solidFill>
          </a:ln>
        </p:spPr>
        <p:txBody>
          <a:bodyPr wrap="square" rtlCol="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専門業務型裁量労働制の適用にあたり同意しない場合</a:t>
            </a:r>
            <a:r>
              <a:rPr kumimoji="1" lang="ja-JP" altLang="en-US" sz="1600" dirty="0">
                <a:latin typeface="Meiryo UI" panose="020B0604030504040204" pitchFamily="50" charset="-128"/>
                <a:ea typeface="Meiryo UI" panose="020B0604030504040204" pitchFamily="50" charset="-128"/>
              </a:rPr>
              <a:t>や同意を撤回した場合でも</a:t>
            </a:r>
            <a:r>
              <a:rPr kumimoji="1" lang="ja-JP" altLang="en-US" sz="1600" dirty="0">
                <a:solidFill>
                  <a:schemeClr val="tx1"/>
                </a:solidFill>
                <a:latin typeface="Meiryo UI" panose="020B0604030504040204" pitchFamily="50" charset="-128"/>
                <a:ea typeface="Meiryo UI" panose="020B0604030504040204" pitchFamily="50" charset="-128"/>
              </a:rPr>
              <a:t>不利益取扱いは行いません。</a:t>
            </a:r>
          </a:p>
        </p:txBody>
      </p:sp>
    </p:spTree>
    <p:extLst>
      <p:ext uri="{BB962C8B-B14F-4D97-AF65-F5344CB8AC3E}">
        <p14:creationId xmlns:p14="http://schemas.microsoft.com/office/powerpoint/2010/main" val="65797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7FCDEFB0-74F7-4656-8872-DF6DDA1D5906}"/>
              </a:ext>
            </a:extLst>
          </p:cNvPr>
          <p:cNvSpPr>
            <a:spLocks noGrp="1"/>
          </p:cNvSpPr>
          <p:nvPr>
            <p:ph type="sldNum" sz="quarter" idx="12"/>
          </p:nvPr>
        </p:nvSpPr>
        <p:spPr/>
        <p:txBody>
          <a:bodyPr/>
          <a:lstStyle/>
          <a:p>
            <a:fld id="{59FBF61A-F42D-42A3-B33C-C4B828A2D8AF}" type="slidenum">
              <a:rPr kumimoji="1" lang="ja-JP" altLang="en-US" smtClean="0"/>
              <a:t>2</a:t>
            </a:fld>
            <a:endParaRPr kumimoji="1" lang="ja-JP" altLang="en-US"/>
          </a:p>
        </p:txBody>
      </p:sp>
      <p:sp>
        <p:nvSpPr>
          <p:cNvPr id="5" name="タイトル 1">
            <a:extLst>
              <a:ext uri="{FF2B5EF4-FFF2-40B4-BE49-F238E27FC236}">
                <a16:creationId xmlns:a16="http://schemas.microsoft.com/office/drawing/2014/main" id="{38ECD50B-E83C-D11E-5B67-E5D1908B07D9}"/>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はじめに</a:t>
            </a:r>
          </a:p>
        </p:txBody>
      </p:sp>
      <p:sp>
        <p:nvSpPr>
          <p:cNvPr id="6" name="四角形: 角を丸くする 5">
            <a:extLst>
              <a:ext uri="{FF2B5EF4-FFF2-40B4-BE49-F238E27FC236}">
                <a16:creationId xmlns:a16="http://schemas.microsoft.com/office/drawing/2014/main" id="{214C3D6E-A163-EB08-8E39-F27E5F3C3C73}"/>
              </a:ext>
            </a:extLst>
          </p:cNvPr>
          <p:cNvSpPr/>
          <p:nvPr/>
        </p:nvSpPr>
        <p:spPr>
          <a:xfrm>
            <a:off x="173358" y="836023"/>
            <a:ext cx="11626756" cy="55034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eiryo UI" panose="020B0604030504040204" pitchFamily="50" charset="-128"/>
                <a:ea typeface="Meiryo UI" panose="020B0604030504040204" pitchFamily="50" charset="-128"/>
              </a:rPr>
              <a:t>当社では</a:t>
            </a:r>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専門業務型裁量労働制度・企画業務型裁量労働制度</a:t>
            </a:r>
            <a:r>
              <a:rPr kumimoji="1" lang="ja-JP" altLang="en-US" dirty="0">
                <a:solidFill>
                  <a:schemeClr val="tx1"/>
                </a:solidFill>
                <a:latin typeface="Meiryo UI" panose="020B0604030504040204" pitchFamily="50" charset="-128"/>
                <a:ea typeface="Meiryo UI" panose="020B0604030504040204" pitchFamily="50" charset="-128"/>
              </a:rPr>
              <a:t>を導入しています。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この資料は当該裁量労働制度についての制度概要等を説明し、労働者自身が十分に制度を理解・納得したうえで裁量労働の適用の同意をいただくことを目的として策定します。</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裁量労働制度の適用の同意書にご捺印いただく前に必ずこちらの資料をお目通しください。</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またこちらの資料で分からない点があれば、質問等はいつでも受け付けておりますので、下記の窓口にご連絡ください。</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申出先：管理担当部署</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担当者：管理担当部署長</a:t>
            </a:r>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メールアドレス</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:xxx@xxx.com</a:t>
            </a:r>
          </a:p>
          <a:p>
            <a:endParaRPr kumimoji="1"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6006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8130EA31-4FB4-5EAA-AF02-D075334E66E9}"/>
              </a:ext>
            </a:extLst>
          </p:cNvPr>
          <p:cNvSpPr>
            <a:spLocks noGrp="1"/>
          </p:cNvSpPr>
          <p:nvPr>
            <p:ph type="sldNum" sz="quarter" idx="12"/>
          </p:nvPr>
        </p:nvSpPr>
        <p:spPr/>
        <p:txBody>
          <a:bodyPr/>
          <a:lstStyle/>
          <a:p>
            <a:fld id="{59FBF61A-F42D-42A3-B33C-C4B828A2D8AF}" type="slidenum">
              <a:rPr kumimoji="1" lang="ja-JP" altLang="en-US" smtClean="0"/>
              <a:t>3</a:t>
            </a:fld>
            <a:endParaRPr kumimoji="1" lang="ja-JP" altLang="en-US"/>
          </a:p>
        </p:txBody>
      </p:sp>
      <p:sp>
        <p:nvSpPr>
          <p:cNvPr id="5" name="正方形/長方形 4">
            <a:extLst>
              <a:ext uri="{FF2B5EF4-FFF2-40B4-BE49-F238E27FC236}">
                <a16:creationId xmlns:a16="http://schemas.microsoft.com/office/drawing/2014/main" id="{FE8A1267-C7A4-D640-C43E-0B6EBD9A4742}"/>
              </a:ext>
            </a:extLst>
          </p:cNvPr>
          <p:cNvSpPr/>
          <p:nvPr/>
        </p:nvSpPr>
        <p:spPr>
          <a:xfrm>
            <a:off x="199932" y="3644006"/>
            <a:ext cx="1840984" cy="530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労働時間制度</a:t>
            </a:r>
          </a:p>
        </p:txBody>
      </p:sp>
      <p:sp>
        <p:nvSpPr>
          <p:cNvPr id="6" name="正方形/長方形 5">
            <a:extLst>
              <a:ext uri="{FF2B5EF4-FFF2-40B4-BE49-F238E27FC236}">
                <a16:creationId xmlns:a16="http://schemas.microsoft.com/office/drawing/2014/main" id="{26C6E75E-5B75-9EFA-43FE-9DDFBC8481E1}"/>
              </a:ext>
            </a:extLst>
          </p:cNvPr>
          <p:cNvSpPr/>
          <p:nvPr/>
        </p:nvSpPr>
        <p:spPr>
          <a:xfrm>
            <a:off x="2497562" y="2955472"/>
            <a:ext cx="1763487" cy="4735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固定的な労働時間制度</a:t>
            </a:r>
            <a:endParaRPr kumimoji="1" lang="en-US" altLang="ja-JP"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471F347E-E936-F2A3-5FE2-60E34CA6DBB8}"/>
              </a:ext>
            </a:extLst>
          </p:cNvPr>
          <p:cNvSpPr/>
          <p:nvPr/>
        </p:nvSpPr>
        <p:spPr>
          <a:xfrm>
            <a:off x="2514234" y="4190999"/>
            <a:ext cx="1763486" cy="4585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柔軟な労働時間制度</a:t>
            </a:r>
          </a:p>
        </p:txBody>
      </p:sp>
      <p:cxnSp>
        <p:nvCxnSpPr>
          <p:cNvPr id="8" name="コネクタ: カギ線 7">
            <a:extLst>
              <a:ext uri="{FF2B5EF4-FFF2-40B4-BE49-F238E27FC236}">
                <a16:creationId xmlns:a16="http://schemas.microsoft.com/office/drawing/2014/main" id="{C6E91452-B318-2ADE-CB18-080CB9F5F307}"/>
              </a:ext>
            </a:extLst>
          </p:cNvPr>
          <p:cNvCxnSpPr>
            <a:cxnSpLocks/>
            <a:stCxn id="5" idx="3"/>
            <a:endCxn id="7" idx="1"/>
          </p:cNvCxnSpPr>
          <p:nvPr/>
        </p:nvCxnSpPr>
        <p:spPr>
          <a:xfrm>
            <a:off x="2040916" y="3909345"/>
            <a:ext cx="473318" cy="51093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9" name="コネクタ: カギ線 8">
            <a:extLst>
              <a:ext uri="{FF2B5EF4-FFF2-40B4-BE49-F238E27FC236}">
                <a16:creationId xmlns:a16="http://schemas.microsoft.com/office/drawing/2014/main" id="{75834019-D1D5-A7B2-9B47-7C4AB46D25DB}"/>
              </a:ext>
            </a:extLst>
          </p:cNvPr>
          <p:cNvCxnSpPr>
            <a:cxnSpLocks/>
            <a:stCxn id="5" idx="3"/>
            <a:endCxn id="6" idx="1"/>
          </p:cNvCxnSpPr>
          <p:nvPr/>
        </p:nvCxnSpPr>
        <p:spPr>
          <a:xfrm flipV="1">
            <a:off x="2040916" y="3192236"/>
            <a:ext cx="456646" cy="71710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0" name="コネクタ: カギ線 9">
            <a:extLst>
              <a:ext uri="{FF2B5EF4-FFF2-40B4-BE49-F238E27FC236}">
                <a16:creationId xmlns:a16="http://schemas.microsoft.com/office/drawing/2014/main" id="{B8DF24F0-AD55-DEF2-65A4-5277E838A573}"/>
              </a:ext>
            </a:extLst>
          </p:cNvPr>
          <p:cNvCxnSpPr>
            <a:cxnSpLocks/>
            <a:stCxn id="7" idx="3"/>
            <a:endCxn id="11" idx="1"/>
          </p:cNvCxnSpPr>
          <p:nvPr/>
        </p:nvCxnSpPr>
        <p:spPr>
          <a:xfrm flipV="1">
            <a:off x="4277720" y="4035429"/>
            <a:ext cx="473318" cy="38485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657C8FFE-7D34-0927-5E31-670BEF37027F}"/>
              </a:ext>
            </a:extLst>
          </p:cNvPr>
          <p:cNvSpPr/>
          <p:nvPr/>
        </p:nvSpPr>
        <p:spPr>
          <a:xfrm>
            <a:off x="4751038" y="3806148"/>
            <a:ext cx="1763486" cy="4585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sp>
        <p:nvSpPr>
          <p:cNvPr id="12" name="正方形/長方形 11">
            <a:extLst>
              <a:ext uri="{FF2B5EF4-FFF2-40B4-BE49-F238E27FC236}">
                <a16:creationId xmlns:a16="http://schemas.microsoft.com/office/drawing/2014/main" id="{FAD81120-4D1F-7B80-28AF-5F3D341310A6}"/>
              </a:ext>
            </a:extLst>
          </p:cNvPr>
          <p:cNvSpPr/>
          <p:nvPr/>
        </p:nvSpPr>
        <p:spPr>
          <a:xfrm>
            <a:off x="4709298" y="4420279"/>
            <a:ext cx="2370771" cy="5231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フレックスタイム制</a:t>
            </a:r>
          </a:p>
        </p:txBody>
      </p:sp>
      <p:cxnSp>
        <p:nvCxnSpPr>
          <p:cNvPr id="13" name="コネクタ: カギ線 12">
            <a:extLst>
              <a:ext uri="{FF2B5EF4-FFF2-40B4-BE49-F238E27FC236}">
                <a16:creationId xmlns:a16="http://schemas.microsoft.com/office/drawing/2014/main" id="{580D4829-C0F9-D026-5C5A-765CD026E001}"/>
              </a:ext>
            </a:extLst>
          </p:cNvPr>
          <p:cNvCxnSpPr>
            <a:cxnSpLocks/>
            <a:stCxn id="7" idx="3"/>
            <a:endCxn id="12" idx="1"/>
          </p:cNvCxnSpPr>
          <p:nvPr/>
        </p:nvCxnSpPr>
        <p:spPr>
          <a:xfrm>
            <a:off x="4277720" y="4420280"/>
            <a:ext cx="431578" cy="26159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CFD47051-D1AD-DADA-9A3C-4EE3702803E1}"/>
              </a:ext>
            </a:extLst>
          </p:cNvPr>
          <p:cNvSpPr/>
          <p:nvPr/>
        </p:nvSpPr>
        <p:spPr>
          <a:xfrm>
            <a:off x="4728150" y="5272346"/>
            <a:ext cx="1971089" cy="9058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その他：</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か月単位・</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年単位の変形労働時間制等</a:t>
            </a:r>
          </a:p>
        </p:txBody>
      </p:sp>
      <p:cxnSp>
        <p:nvCxnSpPr>
          <p:cNvPr id="15" name="コネクタ: カギ線 14">
            <a:extLst>
              <a:ext uri="{FF2B5EF4-FFF2-40B4-BE49-F238E27FC236}">
                <a16:creationId xmlns:a16="http://schemas.microsoft.com/office/drawing/2014/main" id="{FB05C914-6D81-0152-DC61-0E2A79E581CD}"/>
              </a:ext>
            </a:extLst>
          </p:cNvPr>
          <p:cNvCxnSpPr>
            <a:cxnSpLocks/>
            <a:stCxn id="7" idx="3"/>
            <a:endCxn id="14" idx="1"/>
          </p:cNvCxnSpPr>
          <p:nvPr/>
        </p:nvCxnSpPr>
        <p:spPr>
          <a:xfrm>
            <a:off x="4277720" y="4420280"/>
            <a:ext cx="450430" cy="130497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16" name="コネクタ: カギ線 15">
            <a:extLst>
              <a:ext uri="{FF2B5EF4-FFF2-40B4-BE49-F238E27FC236}">
                <a16:creationId xmlns:a16="http://schemas.microsoft.com/office/drawing/2014/main" id="{6F7D0DED-8E2A-312D-1E84-48EA9D0CC7AD}"/>
              </a:ext>
            </a:extLst>
          </p:cNvPr>
          <p:cNvCxnSpPr>
            <a:cxnSpLocks/>
            <a:stCxn id="11" idx="3"/>
            <a:endCxn id="17" idx="1"/>
          </p:cNvCxnSpPr>
          <p:nvPr/>
        </p:nvCxnSpPr>
        <p:spPr>
          <a:xfrm flipV="1">
            <a:off x="6514524" y="3071930"/>
            <a:ext cx="1704190" cy="963499"/>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6D39C22A-A38C-37A3-35F5-612A7C53662C}"/>
              </a:ext>
            </a:extLst>
          </p:cNvPr>
          <p:cNvSpPr/>
          <p:nvPr/>
        </p:nvSpPr>
        <p:spPr>
          <a:xfrm>
            <a:off x="8218714" y="2778012"/>
            <a:ext cx="1763486" cy="5878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latin typeface="Meiryo UI" panose="020B0604030504040204" pitchFamily="50" charset="-128"/>
                <a:ea typeface="Meiryo UI" panose="020B0604030504040204" pitchFamily="50" charset="-128"/>
              </a:rPr>
              <a:t>専門業務型</a:t>
            </a:r>
            <a:endParaRPr kumimoji="1" lang="en-US" altLang="ja-JP" b="1" dirty="0">
              <a:solidFill>
                <a:srgbClr val="FF0000"/>
              </a:solidFill>
              <a:latin typeface="Meiryo UI" panose="020B0604030504040204" pitchFamily="50" charset="-128"/>
              <a:ea typeface="Meiryo UI" panose="020B0604030504040204" pitchFamily="50" charset="-128"/>
            </a:endParaRPr>
          </a:p>
          <a:p>
            <a:pPr algn="ctr"/>
            <a:r>
              <a:rPr kumimoji="1" lang="ja-JP" altLang="en-US" b="1" dirty="0">
                <a:solidFill>
                  <a:srgbClr val="FF0000"/>
                </a:solidFill>
                <a:latin typeface="Meiryo UI" panose="020B0604030504040204" pitchFamily="50" charset="-128"/>
                <a:ea typeface="Meiryo UI" panose="020B0604030504040204" pitchFamily="50" charset="-128"/>
              </a:rPr>
              <a:t>裁量労働制</a:t>
            </a:r>
          </a:p>
        </p:txBody>
      </p:sp>
      <p:cxnSp>
        <p:nvCxnSpPr>
          <p:cNvPr id="18" name="コネクタ: カギ線 17">
            <a:extLst>
              <a:ext uri="{FF2B5EF4-FFF2-40B4-BE49-F238E27FC236}">
                <a16:creationId xmlns:a16="http://schemas.microsoft.com/office/drawing/2014/main" id="{55C738B2-E566-7C8D-80E9-5533FB8B8FEB}"/>
              </a:ext>
            </a:extLst>
          </p:cNvPr>
          <p:cNvCxnSpPr>
            <a:cxnSpLocks/>
            <a:stCxn id="11" idx="3"/>
            <a:endCxn id="19" idx="1"/>
          </p:cNvCxnSpPr>
          <p:nvPr/>
        </p:nvCxnSpPr>
        <p:spPr>
          <a:xfrm>
            <a:off x="6514524" y="4035429"/>
            <a:ext cx="1719430" cy="743420"/>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6119115E-37D5-B639-E4FD-815F93839C16}"/>
              </a:ext>
            </a:extLst>
          </p:cNvPr>
          <p:cNvSpPr/>
          <p:nvPr/>
        </p:nvSpPr>
        <p:spPr>
          <a:xfrm>
            <a:off x="8233954" y="4484931"/>
            <a:ext cx="1763486" cy="5878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rgbClr val="FF0000"/>
                </a:solidFill>
                <a:latin typeface="Meiryo UI" panose="020B0604030504040204" pitchFamily="50" charset="-128"/>
                <a:ea typeface="Meiryo UI" panose="020B0604030504040204" pitchFamily="50" charset="-128"/>
              </a:rPr>
              <a:t>企画業務型</a:t>
            </a:r>
            <a:endParaRPr kumimoji="1" lang="en-US" altLang="ja-JP" b="1" dirty="0">
              <a:solidFill>
                <a:srgbClr val="FF0000"/>
              </a:solidFill>
              <a:latin typeface="Meiryo UI" panose="020B0604030504040204" pitchFamily="50" charset="-128"/>
              <a:ea typeface="Meiryo UI" panose="020B0604030504040204" pitchFamily="50" charset="-128"/>
            </a:endParaRPr>
          </a:p>
          <a:p>
            <a:pPr algn="ctr"/>
            <a:r>
              <a:rPr kumimoji="1" lang="ja-JP" altLang="en-US" b="1" dirty="0">
                <a:solidFill>
                  <a:srgbClr val="FF0000"/>
                </a:solidFill>
                <a:latin typeface="Meiryo UI" panose="020B0604030504040204" pitchFamily="50" charset="-128"/>
                <a:ea typeface="Meiryo UI" panose="020B0604030504040204" pitchFamily="50" charset="-128"/>
              </a:rPr>
              <a:t>裁量労働制</a:t>
            </a:r>
          </a:p>
        </p:txBody>
      </p:sp>
      <p:sp>
        <p:nvSpPr>
          <p:cNvPr id="25" name="正方形/長方形 24">
            <a:extLst>
              <a:ext uri="{FF2B5EF4-FFF2-40B4-BE49-F238E27FC236}">
                <a16:creationId xmlns:a16="http://schemas.microsoft.com/office/drawing/2014/main" id="{F5D4CD46-E30B-FD8E-59DF-AD9C27C5D901}"/>
              </a:ext>
            </a:extLst>
          </p:cNvPr>
          <p:cNvSpPr/>
          <p:nvPr/>
        </p:nvSpPr>
        <p:spPr>
          <a:xfrm>
            <a:off x="385140" y="964010"/>
            <a:ext cx="10726997" cy="10745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労働時間制度には多種多様なものが存在しますが、当社ではより労働の生産性を高め、効率的な労働形態にするため、固定的な労働時間制度だけでなく、柔軟な労働時間制度として裁量労働制度を導入し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26" name="タイトル 1">
            <a:extLst>
              <a:ext uri="{FF2B5EF4-FFF2-40B4-BE49-F238E27FC236}">
                <a16:creationId xmlns:a16="http://schemas.microsoft.com/office/drawing/2014/main" id="{46178440-CD8E-E084-E6CD-53E4EBB9650F}"/>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労働時間制度の概要</a:t>
            </a:r>
          </a:p>
        </p:txBody>
      </p:sp>
    </p:spTree>
    <p:extLst>
      <p:ext uri="{BB962C8B-B14F-4D97-AF65-F5344CB8AC3E}">
        <p14:creationId xmlns:p14="http://schemas.microsoft.com/office/powerpoint/2010/main" val="1518735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EECE0745-F060-5DCF-0563-86F395861957}"/>
              </a:ext>
            </a:extLst>
          </p:cNvPr>
          <p:cNvSpPr>
            <a:spLocks noGrp="1"/>
          </p:cNvSpPr>
          <p:nvPr>
            <p:ph type="sldNum" sz="quarter" idx="12"/>
          </p:nvPr>
        </p:nvSpPr>
        <p:spPr/>
        <p:txBody>
          <a:bodyPr/>
          <a:lstStyle/>
          <a:p>
            <a:fld id="{59FBF61A-F42D-42A3-B33C-C4B828A2D8AF}" type="slidenum">
              <a:rPr kumimoji="1" lang="ja-JP" altLang="en-US" smtClean="0"/>
              <a:t>4</a:t>
            </a:fld>
            <a:endParaRPr kumimoji="1" lang="ja-JP" altLang="en-US"/>
          </a:p>
        </p:txBody>
      </p:sp>
      <p:sp>
        <p:nvSpPr>
          <p:cNvPr id="2" name="タイトル 1">
            <a:extLst>
              <a:ext uri="{FF2B5EF4-FFF2-40B4-BE49-F238E27FC236}">
                <a16:creationId xmlns:a16="http://schemas.microsoft.com/office/drawing/2014/main" id="{4C3D24B7-2747-7F6A-A639-FD4D8210A4D8}"/>
              </a:ext>
            </a:extLst>
          </p:cNvPr>
          <p:cNvSpPr>
            <a:spLocks noGrp="1"/>
          </p:cNvSpPr>
          <p:nvPr>
            <p:ph type="title"/>
          </p:nvPr>
        </p:nvSpPr>
        <p:spPr>
          <a:xfrm>
            <a:off x="97421" y="156782"/>
            <a:ext cx="5257800" cy="375654"/>
          </a:xfrm>
        </p:spPr>
        <p:txBody>
          <a:bodyPr>
            <a:normAutofit/>
          </a:bodyPr>
          <a:lstStyle/>
          <a:p>
            <a:r>
              <a:rPr kumimoji="1" lang="ja-JP" altLang="en-US" sz="2000" dirty="0">
                <a:latin typeface="Meiryo UI" panose="020B0604030504040204" pitchFamily="50" charset="-128"/>
                <a:ea typeface="Meiryo UI" panose="020B0604030504040204" pitchFamily="50" charset="-128"/>
              </a:rPr>
              <a:t>裁量労働制度とは</a:t>
            </a:r>
          </a:p>
        </p:txBody>
      </p:sp>
      <p:sp>
        <p:nvSpPr>
          <p:cNvPr id="3" name="正方形/長方形 2">
            <a:extLst>
              <a:ext uri="{FF2B5EF4-FFF2-40B4-BE49-F238E27FC236}">
                <a16:creationId xmlns:a16="http://schemas.microsoft.com/office/drawing/2014/main" id="{35FFA756-3DF5-73C5-BF78-44121537D8F8}"/>
              </a:ext>
            </a:extLst>
          </p:cNvPr>
          <p:cNvSpPr/>
          <p:nvPr/>
        </p:nvSpPr>
        <p:spPr>
          <a:xfrm>
            <a:off x="385140" y="964010"/>
            <a:ext cx="10726997" cy="10745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裁量労働制とは、「労働時間を実労働時間ではなく一定の時間とみなす制度」のことです。出退勤時間の制限が無くなり、</a:t>
            </a:r>
            <a:r>
              <a:rPr kumimoji="1" lang="ja-JP" altLang="en-US" sz="1600" b="1" dirty="0">
                <a:solidFill>
                  <a:srgbClr val="FF0000"/>
                </a:solidFill>
                <a:latin typeface="Meiryo UI" panose="020B0604030504040204" pitchFamily="50" charset="-128"/>
                <a:ea typeface="Meiryo UI" panose="020B0604030504040204" pitchFamily="50" charset="-128"/>
              </a:rPr>
              <a:t>始業・終業時刻はご自身でご決定いただく制度</a:t>
            </a:r>
            <a:r>
              <a:rPr kumimoji="1" lang="ja-JP" altLang="en-US" sz="1600" dirty="0">
                <a:solidFill>
                  <a:schemeClr val="tx1"/>
                </a:solidFill>
                <a:latin typeface="Meiryo UI" panose="020B0604030504040204" pitchFamily="50" charset="-128"/>
                <a:ea typeface="Meiryo UI" panose="020B0604030504040204" pitchFamily="50" charset="-128"/>
              </a:rPr>
              <a:t>となります。裁量労働制度には「専門業務型裁量労働制」と「企画業務型裁量労働制」があります。</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E8D002A1-D3FA-EAE2-B30D-4DE86B6FA452}"/>
              </a:ext>
            </a:extLst>
          </p:cNvPr>
          <p:cNvSpPr/>
          <p:nvPr/>
        </p:nvSpPr>
        <p:spPr>
          <a:xfrm>
            <a:off x="432706" y="3820886"/>
            <a:ext cx="1763486" cy="8654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sp>
        <p:nvSpPr>
          <p:cNvPr id="6" name="正方形/長方形 5">
            <a:extLst>
              <a:ext uri="{FF2B5EF4-FFF2-40B4-BE49-F238E27FC236}">
                <a16:creationId xmlns:a16="http://schemas.microsoft.com/office/drawing/2014/main" id="{5FB0E8B6-04F2-6412-61BD-5AAF1B11C121}"/>
              </a:ext>
            </a:extLst>
          </p:cNvPr>
          <p:cNvSpPr/>
          <p:nvPr/>
        </p:nvSpPr>
        <p:spPr>
          <a:xfrm>
            <a:off x="2497562" y="2955472"/>
            <a:ext cx="1763487" cy="8654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専門業務型</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sp>
        <p:nvSpPr>
          <p:cNvPr id="7" name="正方形/長方形 6">
            <a:extLst>
              <a:ext uri="{FF2B5EF4-FFF2-40B4-BE49-F238E27FC236}">
                <a16:creationId xmlns:a16="http://schemas.microsoft.com/office/drawing/2014/main" id="{BDF49727-FF97-26F1-80B1-F3276AE318C7}"/>
              </a:ext>
            </a:extLst>
          </p:cNvPr>
          <p:cNvSpPr/>
          <p:nvPr/>
        </p:nvSpPr>
        <p:spPr>
          <a:xfrm>
            <a:off x="2497563" y="4634593"/>
            <a:ext cx="1763486" cy="8654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企画業務型</a:t>
            </a:r>
            <a:endParaRPr kumimoji="1" lang="en-US" altLang="ja-JP" dirty="0">
              <a:solidFill>
                <a:schemeClr val="tx1"/>
              </a:solidFill>
              <a:latin typeface="Meiryo UI" panose="020B0604030504040204" pitchFamily="50" charset="-128"/>
              <a:ea typeface="Meiryo UI" panose="020B0604030504040204" pitchFamily="50" charset="-128"/>
            </a:endParaRPr>
          </a:p>
          <a:p>
            <a:pPr algn="ctr"/>
            <a:r>
              <a:rPr kumimoji="1" lang="ja-JP" altLang="en-US" dirty="0">
                <a:solidFill>
                  <a:schemeClr val="tx1"/>
                </a:solidFill>
                <a:latin typeface="Meiryo UI" panose="020B0604030504040204" pitchFamily="50" charset="-128"/>
                <a:ea typeface="Meiryo UI" panose="020B0604030504040204" pitchFamily="50" charset="-128"/>
              </a:rPr>
              <a:t>裁量労働制</a:t>
            </a:r>
          </a:p>
        </p:txBody>
      </p:sp>
      <p:cxnSp>
        <p:nvCxnSpPr>
          <p:cNvPr id="8" name="コネクタ: カギ線 7">
            <a:extLst>
              <a:ext uri="{FF2B5EF4-FFF2-40B4-BE49-F238E27FC236}">
                <a16:creationId xmlns:a16="http://schemas.microsoft.com/office/drawing/2014/main" id="{4CD814E4-13D7-2FDF-A22F-3791CF038F4D}"/>
              </a:ext>
            </a:extLst>
          </p:cNvPr>
          <p:cNvCxnSpPr>
            <a:cxnSpLocks/>
            <a:stCxn id="5" idx="3"/>
            <a:endCxn id="7" idx="1"/>
          </p:cNvCxnSpPr>
          <p:nvPr/>
        </p:nvCxnSpPr>
        <p:spPr>
          <a:xfrm>
            <a:off x="2196192" y="4253593"/>
            <a:ext cx="301371" cy="81370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9" name="コネクタ: カギ線 8">
            <a:extLst>
              <a:ext uri="{FF2B5EF4-FFF2-40B4-BE49-F238E27FC236}">
                <a16:creationId xmlns:a16="http://schemas.microsoft.com/office/drawing/2014/main" id="{DFA97476-CAC6-71A7-F0FD-9F71F29E5A43}"/>
              </a:ext>
            </a:extLst>
          </p:cNvPr>
          <p:cNvCxnSpPr>
            <a:cxnSpLocks/>
            <a:stCxn id="5" idx="3"/>
            <a:endCxn id="6" idx="1"/>
          </p:cNvCxnSpPr>
          <p:nvPr/>
        </p:nvCxnSpPr>
        <p:spPr>
          <a:xfrm flipV="1">
            <a:off x="2196192" y="3388179"/>
            <a:ext cx="301370" cy="86541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BC30F9DB-42EC-F703-833F-C70673D43263}"/>
              </a:ext>
            </a:extLst>
          </p:cNvPr>
          <p:cNvSpPr txBox="1"/>
          <p:nvPr/>
        </p:nvSpPr>
        <p:spPr>
          <a:xfrm>
            <a:off x="4454818" y="2955472"/>
            <a:ext cx="2451312" cy="923330"/>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・限定された</a:t>
            </a:r>
            <a:r>
              <a:rPr kumimoji="1" lang="en-US" altLang="ja-JP" dirty="0">
                <a:latin typeface="Meiryo UI" panose="020B0604030504040204" pitchFamily="50" charset="-128"/>
                <a:ea typeface="Meiryo UI" panose="020B0604030504040204" pitchFamily="50" charset="-128"/>
              </a:rPr>
              <a:t>20</a:t>
            </a:r>
            <a:r>
              <a:rPr kumimoji="1" lang="ja-JP" altLang="en-US" dirty="0">
                <a:latin typeface="Meiryo UI" panose="020B0604030504040204" pitchFamily="50" charset="-128"/>
                <a:ea typeface="Meiryo UI" panose="020B0604030504040204" pitchFamily="50" charset="-128"/>
              </a:rPr>
              <a:t>業務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・労使協定の締結・届出</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・労働者の同意</a:t>
            </a:r>
          </a:p>
        </p:txBody>
      </p:sp>
      <p:sp>
        <p:nvSpPr>
          <p:cNvPr id="11" name="テキスト ボックス 10">
            <a:extLst>
              <a:ext uri="{FF2B5EF4-FFF2-40B4-BE49-F238E27FC236}">
                <a16:creationId xmlns:a16="http://schemas.microsoft.com/office/drawing/2014/main" id="{FC45553C-7EF3-30D3-B321-77D1F1507C5A}"/>
              </a:ext>
            </a:extLst>
          </p:cNvPr>
          <p:cNvSpPr txBox="1"/>
          <p:nvPr/>
        </p:nvSpPr>
        <p:spPr>
          <a:xfrm>
            <a:off x="4454818" y="4467135"/>
            <a:ext cx="2723823" cy="1200329"/>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・労使委員会の設置</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・労働者の同意</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・労使委員会の決議・届出</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・実施後の定期報告</a:t>
            </a:r>
          </a:p>
        </p:txBody>
      </p:sp>
    </p:spTree>
    <p:extLst>
      <p:ext uri="{BB962C8B-B14F-4D97-AF65-F5344CB8AC3E}">
        <p14:creationId xmlns:p14="http://schemas.microsoft.com/office/powerpoint/2010/main" val="236367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9430AA8-EE79-46FF-9377-7078A6F57C5D}"/>
              </a:ext>
            </a:extLst>
          </p:cNvPr>
          <p:cNvSpPr>
            <a:spLocks noGrp="1"/>
          </p:cNvSpPr>
          <p:nvPr>
            <p:ph type="sldNum" sz="quarter" idx="12"/>
          </p:nvPr>
        </p:nvSpPr>
        <p:spPr>
          <a:xfrm>
            <a:off x="8862259" y="5820678"/>
            <a:ext cx="984019" cy="365125"/>
          </a:xfrm>
        </p:spPr>
        <p:txBody>
          <a:bodyPr/>
          <a:lstStyle/>
          <a:p>
            <a:fld id="{D57F1E4F-1CFF-5643-939E-217C01CDF565}" type="slidenum">
              <a:rPr lang="en-US" smtClean="0"/>
              <a:pPr/>
              <a:t>5</a:t>
            </a:fld>
            <a:endParaRPr lang="en-US" dirty="0"/>
          </a:p>
        </p:txBody>
      </p:sp>
      <p:sp>
        <p:nvSpPr>
          <p:cNvPr id="3" name="テキスト ボックス 2">
            <a:extLst>
              <a:ext uri="{FF2B5EF4-FFF2-40B4-BE49-F238E27FC236}">
                <a16:creationId xmlns:a16="http://schemas.microsoft.com/office/drawing/2014/main" id="{3F3662AF-8C14-4331-BE6B-DB530D5863EA}"/>
              </a:ext>
            </a:extLst>
          </p:cNvPr>
          <p:cNvSpPr txBox="1"/>
          <p:nvPr/>
        </p:nvSpPr>
        <p:spPr>
          <a:xfrm>
            <a:off x="879840" y="195989"/>
            <a:ext cx="5315879"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当社における専門業務型裁量労働制の対象業務</a:t>
            </a:r>
          </a:p>
        </p:txBody>
      </p:sp>
      <p:sp>
        <p:nvSpPr>
          <p:cNvPr id="4" name="テキスト ボックス 3">
            <a:extLst>
              <a:ext uri="{FF2B5EF4-FFF2-40B4-BE49-F238E27FC236}">
                <a16:creationId xmlns:a16="http://schemas.microsoft.com/office/drawing/2014/main" id="{15CFF0FF-1C26-4711-A02D-4B109401DEE4}"/>
              </a:ext>
            </a:extLst>
          </p:cNvPr>
          <p:cNvSpPr txBox="1"/>
          <p:nvPr/>
        </p:nvSpPr>
        <p:spPr>
          <a:xfrm>
            <a:off x="974471" y="2403028"/>
            <a:ext cx="3332964"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◆厚生労働省令で定める</a:t>
            </a:r>
            <a:r>
              <a:rPr kumimoji="1" lang="en-US" altLang="ja-JP" dirty="0">
                <a:latin typeface="Meiryo UI" panose="020B0604030504040204" pitchFamily="50" charset="-128"/>
                <a:ea typeface="Meiryo UI" panose="020B0604030504040204" pitchFamily="50" charset="-128"/>
              </a:rPr>
              <a:t>20</a:t>
            </a:r>
            <a:r>
              <a:rPr kumimoji="1" lang="ja-JP" altLang="en-US" dirty="0">
                <a:latin typeface="Meiryo UI" panose="020B0604030504040204" pitchFamily="50" charset="-128"/>
                <a:ea typeface="Meiryo UI" panose="020B0604030504040204" pitchFamily="50" charset="-128"/>
              </a:rPr>
              <a:t>業務</a:t>
            </a:r>
          </a:p>
        </p:txBody>
      </p:sp>
      <p:sp>
        <p:nvSpPr>
          <p:cNvPr id="5" name="四角形: 角を丸くする 4">
            <a:extLst>
              <a:ext uri="{FF2B5EF4-FFF2-40B4-BE49-F238E27FC236}">
                <a16:creationId xmlns:a16="http://schemas.microsoft.com/office/drawing/2014/main" id="{68F01BBD-8834-4A52-9105-24BC2F5FB90C}"/>
              </a:ext>
            </a:extLst>
          </p:cNvPr>
          <p:cNvSpPr/>
          <p:nvPr/>
        </p:nvSpPr>
        <p:spPr>
          <a:xfrm>
            <a:off x="668205" y="3119512"/>
            <a:ext cx="4465864" cy="370980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①研究開発</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②システムエンジニア</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③取材・編集</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④デザイナー</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⑤プロデューサー・ディレクター</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⑥コピーライター</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⑦システムコンサルタント</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⑧インテリアコーディネーター</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⑨ゲームソフトの創作</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⑩証券アナリスト</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⑪金融商品の開発</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⑫大学での教授研究</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⑬</a:t>
            </a:r>
            <a:r>
              <a:rPr kumimoji="1" lang="en-US" altLang="ja-JP" sz="1600" dirty="0">
                <a:solidFill>
                  <a:schemeClr val="tx1"/>
                </a:solidFill>
                <a:latin typeface="Meiryo UI" panose="020B0604030504040204" pitchFamily="50" charset="-128"/>
                <a:ea typeface="Meiryo UI" panose="020B0604030504040204" pitchFamily="50" charset="-128"/>
              </a:rPr>
              <a:t>M&amp;A</a:t>
            </a:r>
            <a:r>
              <a:rPr kumimoji="1" lang="ja-JP" altLang="en-US" sz="1600" dirty="0">
                <a:solidFill>
                  <a:schemeClr val="tx1"/>
                </a:solidFill>
                <a:latin typeface="Meiryo UI" panose="020B0604030504040204" pitchFamily="50" charset="-128"/>
                <a:ea typeface="Meiryo UI" panose="020B0604030504040204" pitchFamily="50" charset="-128"/>
              </a:rPr>
              <a:t>アドバイザー</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⑭公認会計士⑮弁護士⑯建築士⑰不動産鑑定士⑱弁理士⑲税理士⑳中小企業診断士</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C9798D3B-62DD-478B-AD2E-BD75508A1178}"/>
              </a:ext>
            </a:extLst>
          </p:cNvPr>
          <p:cNvSpPr txBox="1"/>
          <p:nvPr/>
        </p:nvSpPr>
        <p:spPr>
          <a:xfrm>
            <a:off x="1594924" y="931030"/>
            <a:ext cx="9002152" cy="1077218"/>
          </a:xfrm>
          <a:prstGeom prst="rect">
            <a:avLst/>
          </a:prstGeom>
          <a:noFill/>
          <a:ln w="12700">
            <a:solidFill>
              <a:schemeClr val="tx1"/>
            </a:solidFill>
          </a:ln>
        </p:spPr>
        <p:txBody>
          <a:bodyPr wrap="square" rtlCol="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専門業務型裁量労働制とは、業務の性質上その遂行の方法を大幅に労働者の裁量に委ねる必要がある業務について、</a:t>
            </a:r>
            <a:r>
              <a:rPr kumimoji="1" lang="ja-JP" altLang="en-US" sz="1600" b="1" dirty="0">
                <a:solidFill>
                  <a:srgbClr val="FF0000"/>
                </a:solidFill>
                <a:latin typeface="Meiryo UI" panose="020B0604030504040204" pitchFamily="50" charset="-128"/>
                <a:ea typeface="Meiryo UI" panose="020B0604030504040204" pitchFamily="50" charset="-128"/>
              </a:rPr>
              <a:t>実労働時間に関係なく一定時間の労働時間をしたものとみなす</a:t>
            </a:r>
            <a:r>
              <a:rPr kumimoji="1" lang="ja-JP" altLang="en-US" sz="1600" dirty="0">
                <a:solidFill>
                  <a:schemeClr val="tx1"/>
                </a:solidFill>
                <a:latin typeface="Meiryo UI" panose="020B0604030504040204" pitchFamily="50" charset="-128"/>
                <a:ea typeface="Meiryo UI" panose="020B0604030504040204" pitchFamily="50" charset="-128"/>
              </a:rPr>
              <a:t>制度です。</a:t>
            </a:r>
          </a:p>
          <a:p>
            <a:r>
              <a:rPr kumimoji="1" lang="ja-JP" altLang="en-US" sz="1600" dirty="0">
                <a:solidFill>
                  <a:srgbClr val="FF0000"/>
                </a:solidFill>
                <a:latin typeface="Meiryo UI" panose="020B0604030504040204" pitchFamily="50" charset="-128"/>
                <a:ea typeface="Meiryo UI" panose="020B0604030504040204" pitchFamily="50" charset="-128"/>
              </a:rPr>
              <a:t>厚生労働省令で定める業務</a:t>
            </a:r>
            <a:r>
              <a:rPr kumimoji="1" lang="ja-JP" altLang="en-US" sz="1600" dirty="0">
                <a:latin typeface="Meiryo UI" panose="020B0604030504040204" pitchFamily="50" charset="-128"/>
                <a:ea typeface="Meiryo UI" panose="020B0604030504040204" pitchFamily="50" charset="-128"/>
              </a:rPr>
              <a:t>（</a:t>
            </a:r>
            <a:r>
              <a:rPr kumimoji="1" lang="en-US" altLang="ja-JP" sz="1600" dirty="0">
                <a:solidFill>
                  <a:srgbClr val="FF0000"/>
                </a:solidFill>
                <a:latin typeface="Meiryo UI" panose="020B0604030504040204" pitchFamily="50" charset="-128"/>
                <a:ea typeface="Meiryo UI" panose="020B0604030504040204" pitchFamily="50" charset="-128"/>
              </a:rPr>
              <a:t>20</a:t>
            </a:r>
            <a:r>
              <a:rPr kumimoji="1" lang="ja-JP" altLang="en-US" sz="1600" dirty="0">
                <a:solidFill>
                  <a:srgbClr val="FF0000"/>
                </a:solidFill>
                <a:latin typeface="Meiryo UI" panose="020B0604030504040204" pitchFamily="50" charset="-128"/>
                <a:ea typeface="Meiryo UI" panose="020B0604030504040204" pitchFamily="50" charset="-128"/>
              </a:rPr>
              <a:t>業務</a:t>
            </a:r>
            <a:r>
              <a:rPr kumimoji="1" lang="ja-JP" altLang="en-US" sz="1600" dirty="0">
                <a:latin typeface="Meiryo UI" panose="020B0604030504040204" pitchFamily="50" charset="-128"/>
                <a:ea typeface="Meiryo UI" panose="020B0604030504040204" pitchFamily="50" charset="-128"/>
              </a:rPr>
              <a:t>）のうち</a:t>
            </a:r>
            <a:r>
              <a:rPr kumimoji="1" lang="ja-JP" altLang="en-US" sz="1600" dirty="0">
                <a:solidFill>
                  <a:srgbClr val="FF0000"/>
                </a:solidFill>
                <a:latin typeface="Meiryo UI" panose="020B0604030504040204" pitchFamily="50" charset="-128"/>
                <a:ea typeface="Meiryo UI" panose="020B0604030504040204" pitchFamily="50" charset="-128"/>
              </a:rPr>
              <a:t>労使協定で定める業務</a:t>
            </a:r>
            <a:r>
              <a:rPr kumimoji="1" lang="ja-JP" altLang="en-US" sz="1600" dirty="0">
                <a:latin typeface="Meiryo UI" panose="020B0604030504040204" pitchFamily="50" charset="-128"/>
                <a:ea typeface="Meiryo UI" panose="020B0604030504040204" pitchFamily="50" charset="-128"/>
              </a:rPr>
              <a:t>が対象業務となります。</a:t>
            </a:r>
            <a:r>
              <a:rPr kumimoji="1" lang="ja-JP" altLang="en-US" sz="1600" dirty="0">
                <a:highlight>
                  <a:srgbClr val="FFFF00"/>
                </a:highlight>
                <a:latin typeface="Meiryo UI" panose="020B0604030504040204" pitchFamily="50" charset="-128"/>
                <a:ea typeface="Meiryo UI" panose="020B0604030504040204" pitchFamily="50" charset="-128"/>
              </a:rPr>
              <a:t>このうち当社では下表のとおり適用しています。なお労使協定については別添をご覧ください。</a:t>
            </a:r>
            <a:endParaRPr kumimoji="1" lang="en-US" altLang="ja-JP" sz="1600" dirty="0">
              <a:highlight>
                <a:srgbClr val="FFFF00"/>
              </a:highlight>
              <a:latin typeface="Meiryo UI" panose="020B0604030504040204" pitchFamily="50" charset="-128"/>
              <a:ea typeface="Meiryo UI" panose="020B0604030504040204" pitchFamily="50" charset="-128"/>
            </a:endParaRPr>
          </a:p>
        </p:txBody>
      </p:sp>
      <p:sp>
        <p:nvSpPr>
          <p:cNvPr id="13" name="矢印: 右 12">
            <a:extLst>
              <a:ext uri="{FF2B5EF4-FFF2-40B4-BE49-F238E27FC236}">
                <a16:creationId xmlns:a16="http://schemas.microsoft.com/office/drawing/2014/main" id="{6E9D4A92-D8D5-9E61-1612-F2E41B879AF2}"/>
              </a:ext>
            </a:extLst>
          </p:cNvPr>
          <p:cNvSpPr/>
          <p:nvPr/>
        </p:nvSpPr>
        <p:spPr>
          <a:xfrm>
            <a:off x="5468981" y="3308359"/>
            <a:ext cx="1114699" cy="3082787"/>
          </a:xfrm>
          <a:prstGeom prst="rightArrow">
            <a:avLst/>
          </a:prstGeom>
          <a:solidFill>
            <a:srgbClr val="FDC7E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当社では・・・</a:t>
            </a:r>
          </a:p>
        </p:txBody>
      </p:sp>
      <p:graphicFrame>
        <p:nvGraphicFramePr>
          <p:cNvPr id="15" name="表 14">
            <a:extLst>
              <a:ext uri="{FF2B5EF4-FFF2-40B4-BE49-F238E27FC236}">
                <a16:creationId xmlns:a16="http://schemas.microsoft.com/office/drawing/2014/main" id="{30AA7D8F-B205-2BDF-568A-2CF13C6BACED}"/>
              </a:ext>
            </a:extLst>
          </p:cNvPr>
          <p:cNvGraphicFramePr>
            <a:graphicFrameLocks noGrp="1"/>
          </p:cNvGraphicFramePr>
          <p:nvPr>
            <p:extLst>
              <p:ext uri="{D42A27DB-BD31-4B8C-83A1-F6EECF244321}">
                <p14:modId xmlns:p14="http://schemas.microsoft.com/office/powerpoint/2010/main" val="3487855130"/>
              </p:ext>
            </p:extLst>
          </p:nvPr>
        </p:nvGraphicFramePr>
        <p:xfrm>
          <a:off x="6867761" y="3119512"/>
          <a:ext cx="5109030" cy="1854200"/>
        </p:xfrm>
        <a:graphic>
          <a:graphicData uri="http://schemas.openxmlformats.org/drawingml/2006/table">
            <a:tbl>
              <a:tblPr firstRow="1" bandRow="1">
                <a:tableStyleId>{5C22544A-7EE6-4342-B048-85BDC9FD1C3A}</a:tableStyleId>
              </a:tblPr>
              <a:tblGrid>
                <a:gridCol w="1562136">
                  <a:extLst>
                    <a:ext uri="{9D8B030D-6E8A-4147-A177-3AD203B41FA5}">
                      <a16:colId xmlns:a16="http://schemas.microsoft.com/office/drawing/2014/main" val="3095531054"/>
                    </a:ext>
                  </a:extLst>
                </a:gridCol>
                <a:gridCol w="3546894">
                  <a:extLst>
                    <a:ext uri="{9D8B030D-6E8A-4147-A177-3AD203B41FA5}">
                      <a16:colId xmlns:a16="http://schemas.microsoft.com/office/drawing/2014/main" val="1345085980"/>
                    </a:ext>
                  </a:extLst>
                </a:gridCol>
              </a:tblGrid>
              <a:tr h="370840">
                <a:tc>
                  <a:txBody>
                    <a:bodyPr/>
                    <a:lstStyle/>
                    <a:p>
                      <a:r>
                        <a:rPr kumimoji="1" lang="ja-JP" altLang="en-US" dirty="0">
                          <a:solidFill>
                            <a:schemeClr val="tx1"/>
                          </a:solidFill>
                          <a:highlight>
                            <a:srgbClr val="FFFF00"/>
                          </a:highlight>
                        </a:rPr>
                        <a:t>部門</a:t>
                      </a:r>
                    </a:p>
                  </a:txBody>
                  <a:tcPr/>
                </a:tc>
                <a:tc>
                  <a:txBody>
                    <a:bodyPr/>
                    <a:lstStyle/>
                    <a:p>
                      <a:r>
                        <a:rPr kumimoji="1" lang="ja-JP" altLang="en-US" dirty="0">
                          <a:solidFill>
                            <a:schemeClr val="tx1"/>
                          </a:solidFill>
                          <a:highlight>
                            <a:srgbClr val="FFFF00"/>
                          </a:highlight>
                        </a:rPr>
                        <a:t>左図の該当業務</a:t>
                      </a:r>
                    </a:p>
                  </a:txBody>
                  <a:tcPr/>
                </a:tc>
                <a:extLst>
                  <a:ext uri="{0D108BD9-81ED-4DB2-BD59-A6C34878D82A}">
                    <a16:rowId xmlns:a16="http://schemas.microsoft.com/office/drawing/2014/main" val="2566127078"/>
                  </a:ext>
                </a:extLst>
              </a:tr>
              <a:tr h="370840">
                <a:tc>
                  <a:txBody>
                    <a:bodyPr/>
                    <a:lstStyle/>
                    <a:p>
                      <a:r>
                        <a:rPr kumimoji="1" lang="en-US" altLang="ja-JP" dirty="0">
                          <a:highlight>
                            <a:srgbClr val="FFFF00"/>
                          </a:highlight>
                        </a:rPr>
                        <a:t>R&amp;D</a:t>
                      </a:r>
                      <a:r>
                        <a:rPr kumimoji="1" lang="ja-JP" altLang="en-US" dirty="0">
                          <a:highlight>
                            <a:srgbClr val="FFFF00"/>
                          </a:highlight>
                        </a:rPr>
                        <a:t>部門</a:t>
                      </a:r>
                    </a:p>
                  </a:txBody>
                  <a:tcPr/>
                </a:tc>
                <a:tc>
                  <a:txBody>
                    <a:bodyPr/>
                    <a:lstStyle/>
                    <a:p>
                      <a:r>
                        <a:rPr kumimoji="1" lang="ja-JP" altLang="en-US" dirty="0">
                          <a:highlight>
                            <a:srgbClr val="FFFF00"/>
                          </a:highlight>
                        </a:rPr>
                        <a:t>①研究開発</a:t>
                      </a:r>
                    </a:p>
                  </a:txBody>
                  <a:tcPr/>
                </a:tc>
                <a:extLst>
                  <a:ext uri="{0D108BD9-81ED-4DB2-BD59-A6C34878D82A}">
                    <a16:rowId xmlns:a16="http://schemas.microsoft.com/office/drawing/2014/main" val="3208615375"/>
                  </a:ext>
                </a:extLst>
              </a:tr>
              <a:tr h="370840">
                <a:tc>
                  <a:txBody>
                    <a:bodyPr/>
                    <a:lstStyle/>
                    <a:p>
                      <a:r>
                        <a:rPr kumimoji="1" lang="ja-JP" altLang="en-US" dirty="0">
                          <a:highlight>
                            <a:srgbClr val="FFFF00"/>
                          </a:highlight>
                        </a:rPr>
                        <a:t>開発部門</a:t>
                      </a:r>
                    </a:p>
                  </a:txBody>
                  <a:tcPr/>
                </a:tc>
                <a:tc>
                  <a:txBody>
                    <a:bodyPr/>
                    <a:lstStyle/>
                    <a:p>
                      <a:r>
                        <a:rPr kumimoji="1" lang="ja-JP" altLang="en-US" dirty="0">
                          <a:highlight>
                            <a:srgbClr val="FFFF00"/>
                          </a:highlight>
                        </a:rPr>
                        <a:t>②システムエンジニア</a:t>
                      </a:r>
                    </a:p>
                  </a:txBody>
                  <a:tcPr/>
                </a:tc>
                <a:extLst>
                  <a:ext uri="{0D108BD9-81ED-4DB2-BD59-A6C34878D82A}">
                    <a16:rowId xmlns:a16="http://schemas.microsoft.com/office/drawing/2014/main" val="3786191969"/>
                  </a:ext>
                </a:extLst>
              </a:tr>
              <a:tr h="370840">
                <a:tc>
                  <a:txBody>
                    <a:bodyPr/>
                    <a:lstStyle/>
                    <a:p>
                      <a:r>
                        <a:rPr kumimoji="1" lang="ja-JP" altLang="en-US" dirty="0"/>
                        <a:t>・・・</a:t>
                      </a:r>
                    </a:p>
                  </a:txBody>
                  <a:tcPr/>
                </a:tc>
                <a:tc>
                  <a:txBody>
                    <a:bodyPr/>
                    <a:lstStyle/>
                    <a:p>
                      <a:endParaRPr kumimoji="1" lang="ja-JP" altLang="en-US"/>
                    </a:p>
                  </a:txBody>
                  <a:tcPr/>
                </a:tc>
                <a:extLst>
                  <a:ext uri="{0D108BD9-81ED-4DB2-BD59-A6C34878D82A}">
                    <a16:rowId xmlns:a16="http://schemas.microsoft.com/office/drawing/2014/main" val="4168962463"/>
                  </a:ext>
                </a:extLst>
              </a:tr>
              <a:tr h="370840">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979901837"/>
                  </a:ext>
                </a:extLst>
              </a:tr>
            </a:tbl>
          </a:graphicData>
        </a:graphic>
      </p:graphicFrame>
      <p:sp>
        <p:nvSpPr>
          <p:cNvPr id="16" name="テキスト ボックス 15">
            <a:extLst>
              <a:ext uri="{FF2B5EF4-FFF2-40B4-BE49-F238E27FC236}">
                <a16:creationId xmlns:a16="http://schemas.microsoft.com/office/drawing/2014/main" id="{07E16FDD-3815-972E-F328-349F15993063}"/>
              </a:ext>
            </a:extLst>
          </p:cNvPr>
          <p:cNvSpPr txBox="1"/>
          <p:nvPr/>
        </p:nvSpPr>
        <p:spPr>
          <a:xfrm>
            <a:off x="6583680" y="2403028"/>
            <a:ext cx="2178802"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◆当社での対象業務</a:t>
            </a:r>
          </a:p>
        </p:txBody>
      </p:sp>
    </p:spTree>
    <p:extLst>
      <p:ext uri="{BB962C8B-B14F-4D97-AF65-F5344CB8AC3E}">
        <p14:creationId xmlns:p14="http://schemas.microsoft.com/office/powerpoint/2010/main" val="2347794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D1086AD-6AEB-AA93-D4B0-37029F4B2A78}"/>
              </a:ext>
            </a:extLst>
          </p:cNvPr>
          <p:cNvSpPr>
            <a:spLocks noGrp="1"/>
          </p:cNvSpPr>
          <p:nvPr>
            <p:ph type="sldNum" sz="quarter" idx="12"/>
          </p:nvPr>
        </p:nvSpPr>
        <p:spPr/>
        <p:txBody>
          <a:bodyPr/>
          <a:lstStyle/>
          <a:p>
            <a:fld id="{59FBF61A-F42D-42A3-B33C-C4B828A2D8AF}" type="slidenum">
              <a:rPr kumimoji="1" lang="ja-JP" altLang="en-US" smtClean="0"/>
              <a:t>6</a:t>
            </a:fld>
            <a:endParaRPr kumimoji="1" lang="ja-JP" altLang="en-US"/>
          </a:p>
        </p:txBody>
      </p:sp>
      <p:sp>
        <p:nvSpPr>
          <p:cNvPr id="3" name="テキスト ボックス 2">
            <a:extLst>
              <a:ext uri="{FF2B5EF4-FFF2-40B4-BE49-F238E27FC236}">
                <a16:creationId xmlns:a16="http://schemas.microsoft.com/office/drawing/2014/main" id="{C2B0C9FE-0BBF-5B64-7FC6-49C19EC13004}"/>
              </a:ext>
            </a:extLst>
          </p:cNvPr>
          <p:cNvSpPr txBox="1"/>
          <p:nvPr/>
        </p:nvSpPr>
        <p:spPr>
          <a:xfrm>
            <a:off x="879840" y="195989"/>
            <a:ext cx="5949064"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当社における専門業務型裁量労働制のみなし労働時間</a:t>
            </a:r>
          </a:p>
        </p:txBody>
      </p:sp>
      <p:sp>
        <p:nvSpPr>
          <p:cNvPr id="5" name="テキスト ボックス 4">
            <a:extLst>
              <a:ext uri="{FF2B5EF4-FFF2-40B4-BE49-F238E27FC236}">
                <a16:creationId xmlns:a16="http://schemas.microsoft.com/office/drawing/2014/main" id="{C4CDF958-0170-8F7F-1D38-324AEBDBE576}"/>
              </a:ext>
            </a:extLst>
          </p:cNvPr>
          <p:cNvSpPr txBox="1"/>
          <p:nvPr/>
        </p:nvSpPr>
        <p:spPr>
          <a:xfrm>
            <a:off x="1394627" y="729959"/>
            <a:ext cx="9002152" cy="1077218"/>
          </a:xfrm>
          <a:prstGeom prst="rect">
            <a:avLst/>
          </a:prstGeom>
          <a:noFill/>
          <a:ln w="12700">
            <a:solidFill>
              <a:schemeClr val="tx1"/>
            </a:solidFill>
          </a:ln>
        </p:spPr>
        <p:txBody>
          <a:bodyPr wrap="square" rtlCol="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専門業務型裁量労働制とは、</a:t>
            </a:r>
            <a:r>
              <a:rPr kumimoji="1" lang="ja-JP" altLang="en-US" sz="1600" b="1" dirty="0">
                <a:solidFill>
                  <a:srgbClr val="FF0000"/>
                </a:solidFill>
                <a:latin typeface="Meiryo UI" panose="020B0604030504040204" pitchFamily="50" charset="-128"/>
                <a:ea typeface="Meiryo UI" panose="020B0604030504040204" pitchFamily="50" charset="-128"/>
              </a:rPr>
              <a:t>所定労働日については実労働時間に関係なく労使協定で定めた時間を労働時間をしたものとみなす</a:t>
            </a:r>
            <a:r>
              <a:rPr kumimoji="1" lang="ja-JP" altLang="en-US" sz="1600" dirty="0">
                <a:solidFill>
                  <a:schemeClr val="tx1"/>
                </a:solidFill>
                <a:latin typeface="Meiryo UI" panose="020B0604030504040204" pitchFamily="50" charset="-128"/>
                <a:ea typeface="Meiryo UI" panose="020B0604030504040204" pitchFamily="50" charset="-128"/>
              </a:rPr>
              <a:t>制度です。当社では下表のとおりのみなし労働時間を設定しています。</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なお所定・法定休日は労働時間に応じ、割増賃金を支払いますし深夜（</a:t>
            </a:r>
            <a:r>
              <a:rPr kumimoji="1" lang="en-US" altLang="ja-JP" sz="1600" dirty="0">
                <a:latin typeface="Meiryo UI" panose="020B0604030504040204" pitchFamily="50" charset="-128"/>
                <a:ea typeface="Meiryo UI" panose="020B0604030504040204" pitchFamily="50" charset="-128"/>
              </a:rPr>
              <a:t>22</a:t>
            </a:r>
            <a:r>
              <a:rPr kumimoji="1" lang="ja-JP" altLang="en-US" sz="1600" dirty="0">
                <a:latin typeface="Meiryo UI" panose="020B0604030504040204" pitchFamily="50" charset="-128"/>
                <a:ea typeface="Meiryo UI" panose="020B0604030504040204" pitchFamily="50" charset="-128"/>
              </a:rPr>
              <a:t>時～</a:t>
            </a:r>
            <a:r>
              <a:rPr kumimoji="1" lang="en-US" altLang="ja-JP" sz="1600" dirty="0">
                <a:latin typeface="Meiryo UI" panose="020B0604030504040204" pitchFamily="50" charset="-128"/>
                <a:ea typeface="Meiryo UI" panose="020B0604030504040204" pitchFamily="50" charset="-128"/>
              </a:rPr>
              <a:t>5</a:t>
            </a:r>
            <a:r>
              <a:rPr kumimoji="1" lang="ja-JP" altLang="en-US" sz="1600" dirty="0">
                <a:latin typeface="Meiryo UI" panose="020B0604030504040204" pitchFamily="50" charset="-128"/>
                <a:ea typeface="Meiryo UI" panose="020B0604030504040204" pitchFamily="50" charset="-128"/>
              </a:rPr>
              <a:t>時）も割増賃金を支払います。また勤怠管理自体は専門業務型裁量労働制の適用者の方々にも行いますので打刻をお願いします。</a:t>
            </a:r>
            <a:endParaRPr kumimoji="1" lang="en-US" altLang="ja-JP" sz="1600" dirty="0">
              <a:latin typeface="Meiryo UI" panose="020B0604030504040204" pitchFamily="50" charset="-128"/>
              <a:ea typeface="Meiryo UI" panose="020B0604030504040204" pitchFamily="50" charset="-128"/>
            </a:endParaRPr>
          </a:p>
        </p:txBody>
      </p:sp>
      <p:sp>
        <p:nvSpPr>
          <p:cNvPr id="6" name="スライド番号プレースホルダー 1">
            <a:extLst>
              <a:ext uri="{FF2B5EF4-FFF2-40B4-BE49-F238E27FC236}">
                <a16:creationId xmlns:a16="http://schemas.microsoft.com/office/drawing/2014/main" id="{9C867719-CC7F-7FD4-9573-07E12DEFCDB4}"/>
              </a:ext>
            </a:extLst>
          </p:cNvPr>
          <p:cNvSpPr txBox="1">
            <a:spLocks/>
          </p:cNvSpPr>
          <p:nvPr/>
        </p:nvSpPr>
        <p:spPr>
          <a:xfrm>
            <a:off x="8790413" y="6356350"/>
            <a:ext cx="98401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6</a:t>
            </a:fld>
            <a:endParaRPr lang="en-US" dirty="0"/>
          </a:p>
        </p:txBody>
      </p:sp>
      <p:sp>
        <p:nvSpPr>
          <p:cNvPr id="7" name="テキスト ボックス 6">
            <a:extLst>
              <a:ext uri="{FF2B5EF4-FFF2-40B4-BE49-F238E27FC236}">
                <a16:creationId xmlns:a16="http://schemas.microsoft.com/office/drawing/2014/main" id="{6C3DC2F6-218C-2C8C-4867-86E27A391F7E}"/>
              </a:ext>
            </a:extLst>
          </p:cNvPr>
          <p:cNvSpPr txBox="1"/>
          <p:nvPr/>
        </p:nvSpPr>
        <p:spPr>
          <a:xfrm>
            <a:off x="93891" y="2503879"/>
            <a:ext cx="877163"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月曜日</a:t>
            </a:r>
          </a:p>
        </p:txBody>
      </p:sp>
      <p:sp>
        <p:nvSpPr>
          <p:cNvPr id="8" name="正方形/長方形 7">
            <a:extLst>
              <a:ext uri="{FF2B5EF4-FFF2-40B4-BE49-F238E27FC236}">
                <a16:creationId xmlns:a16="http://schemas.microsoft.com/office/drawing/2014/main" id="{AA5176CD-2095-DDE6-87AC-F28FE9FE3521}"/>
              </a:ext>
            </a:extLst>
          </p:cNvPr>
          <p:cNvSpPr/>
          <p:nvPr/>
        </p:nvSpPr>
        <p:spPr>
          <a:xfrm>
            <a:off x="1147835" y="2425878"/>
            <a:ext cx="5087502"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休憩</a:t>
            </a:r>
            <a:r>
              <a:rPr kumimoji="1" lang="en-US" altLang="ja-JP" dirty="0">
                <a:solidFill>
                  <a:schemeClr val="tx1"/>
                </a:solidFill>
                <a:latin typeface="Meiryo UI" panose="020B0604030504040204" pitchFamily="50" charset="-128"/>
                <a:ea typeface="Meiryo UI" panose="020B0604030504040204" pitchFamily="50" charset="-128"/>
              </a:rPr>
              <a:t>1</a:t>
            </a:r>
            <a:r>
              <a:rPr kumimoji="1" lang="ja-JP" altLang="en-US" dirty="0">
                <a:solidFill>
                  <a:schemeClr val="tx1"/>
                </a:solidFill>
                <a:latin typeface="Meiryo UI" panose="020B0604030504040204" pitchFamily="50" charset="-128"/>
                <a:ea typeface="Meiryo UI" panose="020B0604030504040204" pitchFamily="50" charset="-128"/>
              </a:rPr>
              <a:t>時間</a:t>
            </a:r>
            <a:r>
              <a:rPr kumimoji="1" lang="en-US" altLang="ja-JP" dirty="0">
                <a:solidFill>
                  <a:schemeClr val="tx1"/>
                </a:solidFill>
                <a:latin typeface="Meiryo UI" panose="020B0604030504040204" pitchFamily="50" charset="-128"/>
                <a:ea typeface="Meiryo UI" panose="020B0604030504040204" pitchFamily="50" charset="-128"/>
              </a:rPr>
              <a:t>)</a:t>
            </a:r>
            <a:r>
              <a:rPr kumimoji="1" lang="ja-JP" altLang="en-US" dirty="0">
                <a:solidFill>
                  <a:schemeClr val="tx1"/>
                </a:solidFill>
                <a:latin typeface="Meiryo UI" panose="020B0604030504040204" pitchFamily="50" charset="-128"/>
                <a:ea typeface="Meiryo UI" panose="020B0604030504040204" pitchFamily="50" charset="-128"/>
              </a:rPr>
              <a:t>＝</a:t>
            </a:r>
            <a:r>
              <a:rPr kumimoji="1" lang="en-US" altLang="ja-JP" dirty="0">
                <a:solidFill>
                  <a:schemeClr val="tx1"/>
                </a:solidFill>
                <a:latin typeface="Meiryo UI" panose="020B0604030504040204" pitchFamily="50" charset="-128"/>
                <a:ea typeface="Meiryo UI" panose="020B0604030504040204" pitchFamily="50" charset="-128"/>
              </a:rPr>
              <a:t>11</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9" name="テキスト ボックス 8">
            <a:extLst>
              <a:ext uri="{FF2B5EF4-FFF2-40B4-BE49-F238E27FC236}">
                <a16:creationId xmlns:a16="http://schemas.microsoft.com/office/drawing/2014/main" id="{EE8B9A5F-7F35-7E3F-5D11-43EFAA48F2B5}"/>
              </a:ext>
            </a:extLst>
          </p:cNvPr>
          <p:cNvSpPr txBox="1"/>
          <p:nvPr/>
        </p:nvSpPr>
        <p:spPr>
          <a:xfrm>
            <a:off x="100470" y="3106359"/>
            <a:ext cx="877163"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火曜日</a:t>
            </a:r>
          </a:p>
        </p:txBody>
      </p:sp>
      <p:sp>
        <p:nvSpPr>
          <p:cNvPr id="10" name="正方形/長方形 9">
            <a:extLst>
              <a:ext uri="{FF2B5EF4-FFF2-40B4-BE49-F238E27FC236}">
                <a16:creationId xmlns:a16="http://schemas.microsoft.com/office/drawing/2014/main" id="{E5E8D14A-CA2B-4B41-D58C-873CE7593FB5}"/>
              </a:ext>
            </a:extLst>
          </p:cNvPr>
          <p:cNvSpPr/>
          <p:nvPr/>
        </p:nvSpPr>
        <p:spPr>
          <a:xfrm>
            <a:off x="1703441" y="3175111"/>
            <a:ext cx="2957105"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4</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11" name="テキスト ボックス 10">
            <a:extLst>
              <a:ext uri="{FF2B5EF4-FFF2-40B4-BE49-F238E27FC236}">
                <a16:creationId xmlns:a16="http://schemas.microsoft.com/office/drawing/2014/main" id="{13ED5B69-350F-F8E1-B61F-D99A6AB94DAA}"/>
              </a:ext>
            </a:extLst>
          </p:cNvPr>
          <p:cNvSpPr txBox="1"/>
          <p:nvPr/>
        </p:nvSpPr>
        <p:spPr>
          <a:xfrm>
            <a:off x="93890" y="3837496"/>
            <a:ext cx="877163"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水曜日</a:t>
            </a:r>
          </a:p>
        </p:txBody>
      </p:sp>
      <p:sp>
        <p:nvSpPr>
          <p:cNvPr id="12" name="正方形/長方形 11">
            <a:extLst>
              <a:ext uri="{FF2B5EF4-FFF2-40B4-BE49-F238E27FC236}">
                <a16:creationId xmlns:a16="http://schemas.microsoft.com/office/drawing/2014/main" id="{4415D689-9AB9-D98A-5AAF-F807D81C5407}"/>
              </a:ext>
            </a:extLst>
          </p:cNvPr>
          <p:cNvSpPr/>
          <p:nvPr/>
        </p:nvSpPr>
        <p:spPr>
          <a:xfrm>
            <a:off x="1207858" y="3828704"/>
            <a:ext cx="3982029"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6</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13" name="テキスト ボックス 12">
            <a:extLst>
              <a:ext uri="{FF2B5EF4-FFF2-40B4-BE49-F238E27FC236}">
                <a16:creationId xmlns:a16="http://schemas.microsoft.com/office/drawing/2014/main" id="{9CFD89FC-9B71-CAB7-F122-DC3D6A9CB333}"/>
              </a:ext>
            </a:extLst>
          </p:cNvPr>
          <p:cNvSpPr txBox="1"/>
          <p:nvPr/>
        </p:nvSpPr>
        <p:spPr>
          <a:xfrm>
            <a:off x="100470" y="5074796"/>
            <a:ext cx="877163" cy="369332"/>
          </a:xfrm>
          <a:prstGeom prst="rect">
            <a:avLst/>
          </a:prstGeom>
          <a:noFill/>
          <a:ln>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木曜日</a:t>
            </a:r>
          </a:p>
        </p:txBody>
      </p:sp>
      <p:sp>
        <p:nvSpPr>
          <p:cNvPr id="14" name="正方形/長方形 13">
            <a:extLst>
              <a:ext uri="{FF2B5EF4-FFF2-40B4-BE49-F238E27FC236}">
                <a16:creationId xmlns:a16="http://schemas.microsoft.com/office/drawing/2014/main" id="{009E129B-8CEF-9F65-8E06-3A93122DCBFA}"/>
              </a:ext>
            </a:extLst>
          </p:cNvPr>
          <p:cNvSpPr/>
          <p:nvPr/>
        </p:nvSpPr>
        <p:spPr>
          <a:xfrm>
            <a:off x="1477452" y="4973712"/>
            <a:ext cx="4418251"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10</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15" name="テキスト ボックス 14">
            <a:extLst>
              <a:ext uri="{FF2B5EF4-FFF2-40B4-BE49-F238E27FC236}">
                <a16:creationId xmlns:a16="http://schemas.microsoft.com/office/drawing/2014/main" id="{4ABBD01B-4E19-F4DE-5605-19F9E1DA26AD}"/>
              </a:ext>
            </a:extLst>
          </p:cNvPr>
          <p:cNvSpPr txBox="1"/>
          <p:nvPr/>
        </p:nvSpPr>
        <p:spPr>
          <a:xfrm>
            <a:off x="93889" y="5805933"/>
            <a:ext cx="877163" cy="369332"/>
          </a:xfrm>
          <a:prstGeom prst="rect">
            <a:avLst/>
          </a:prstGeom>
          <a:noFill/>
          <a:ln>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金曜日</a:t>
            </a:r>
          </a:p>
        </p:txBody>
      </p:sp>
      <p:sp>
        <p:nvSpPr>
          <p:cNvPr id="16" name="正方形/長方形 15">
            <a:extLst>
              <a:ext uri="{FF2B5EF4-FFF2-40B4-BE49-F238E27FC236}">
                <a16:creationId xmlns:a16="http://schemas.microsoft.com/office/drawing/2014/main" id="{F2EA6CA5-127C-705A-5923-42E1E4D9CC65}"/>
              </a:ext>
            </a:extLst>
          </p:cNvPr>
          <p:cNvSpPr/>
          <p:nvPr/>
        </p:nvSpPr>
        <p:spPr>
          <a:xfrm>
            <a:off x="1250757" y="5704849"/>
            <a:ext cx="4644946" cy="5715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実質労働時間＝</a:t>
            </a:r>
            <a:r>
              <a:rPr kumimoji="1" lang="en-US" altLang="ja-JP" dirty="0">
                <a:solidFill>
                  <a:schemeClr val="tx1"/>
                </a:solidFill>
                <a:latin typeface="Meiryo UI" panose="020B0604030504040204" pitchFamily="50" charset="-128"/>
                <a:ea typeface="Meiryo UI" panose="020B0604030504040204" pitchFamily="50" charset="-128"/>
              </a:rPr>
              <a:t>7</a:t>
            </a:r>
            <a:r>
              <a:rPr kumimoji="1" lang="ja-JP" altLang="en-US" dirty="0">
                <a:solidFill>
                  <a:schemeClr val="tx1"/>
                </a:solidFill>
                <a:latin typeface="Meiryo UI" panose="020B0604030504040204" pitchFamily="50" charset="-128"/>
                <a:ea typeface="Meiryo UI" panose="020B0604030504040204" pitchFamily="50" charset="-128"/>
              </a:rPr>
              <a:t>時間</a:t>
            </a:r>
          </a:p>
        </p:txBody>
      </p:sp>
      <p:sp>
        <p:nvSpPr>
          <p:cNvPr id="17" name="四角形: 角を丸くする 16">
            <a:extLst>
              <a:ext uri="{FF2B5EF4-FFF2-40B4-BE49-F238E27FC236}">
                <a16:creationId xmlns:a16="http://schemas.microsoft.com/office/drawing/2014/main" id="{403D810C-717E-954F-EF74-27E71AE818BB}"/>
              </a:ext>
            </a:extLst>
          </p:cNvPr>
          <p:cNvSpPr/>
          <p:nvPr/>
        </p:nvSpPr>
        <p:spPr>
          <a:xfrm>
            <a:off x="739140" y="2334796"/>
            <a:ext cx="5399314" cy="3931504"/>
          </a:xfrm>
          <a:prstGeom prst="roundRect">
            <a:avLst/>
          </a:prstGeom>
          <a:solidFill>
            <a:srgbClr val="FF0000">
              <a:alpha val="4588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左右 17">
            <a:extLst>
              <a:ext uri="{FF2B5EF4-FFF2-40B4-BE49-F238E27FC236}">
                <a16:creationId xmlns:a16="http://schemas.microsoft.com/office/drawing/2014/main" id="{E4937B82-D465-8202-1A5F-E6E824DA0AB1}"/>
              </a:ext>
            </a:extLst>
          </p:cNvPr>
          <p:cNvSpPr/>
          <p:nvPr/>
        </p:nvSpPr>
        <p:spPr>
          <a:xfrm>
            <a:off x="642257" y="4384338"/>
            <a:ext cx="5294812" cy="449849"/>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月～金は実質労働時間＝</a:t>
            </a:r>
            <a:r>
              <a:rPr kumimoji="1" lang="en-US" altLang="ja-JP" dirty="0">
                <a:solidFill>
                  <a:schemeClr val="tx1"/>
                </a:solidFill>
                <a:latin typeface="Meiryo UI" panose="020B0604030504040204" pitchFamily="50" charset="-128"/>
                <a:ea typeface="Meiryo UI" panose="020B0604030504040204" pitchFamily="50" charset="-128"/>
              </a:rPr>
              <a:t>8</a:t>
            </a:r>
            <a:r>
              <a:rPr kumimoji="1" lang="ja-JP" altLang="en-US" dirty="0">
                <a:solidFill>
                  <a:schemeClr val="tx1"/>
                </a:solidFill>
                <a:latin typeface="Meiryo UI" panose="020B0604030504040204" pitchFamily="50" charset="-128"/>
                <a:ea typeface="Meiryo UI" panose="020B0604030504040204" pitchFamily="50" charset="-128"/>
              </a:rPr>
              <a:t>時間としてみなす</a:t>
            </a:r>
          </a:p>
        </p:txBody>
      </p:sp>
      <p:sp>
        <p:nvSpPr>
          <p:cNvPr id="20" name="テキスト ボックス 19">
            <a:extLst>
              <a:ext uri="{FF2B5EF4-FFF2-40B4-BE49-F238E27FC236}">
                <a16:creationId xmlns:a16="http://schemas.microsoft.com/office/drawing/2014/main" id="{5FFCC576-130F-96B3-DF9A-C9D65F4817C5}"/>
              </a:ext>
            </a:extLst>
          </p:cNvPr>
          <p:cNvSpPr txBox="1"/>
          <p:nvPr/>
        </p:nvSpPr>
        <p:spPr>
          <a:xfrm>
            <a:off x="173065" y="1925586"/>
            <a:ext cx="3480440"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◆裁量労働制の労働時間イメージ</a:t>
            </a:r>
          </a:p>
        </p:txBody>
      </p:sp>
      <p:graphicFrame>
        <p:nvGraphicFramePr>
          <p:cNvPr id="22" name="表 21">
            <a:extLst>
              <a:ext uri="{FF2B5EF4-FFF2-40B4-BE49-F238E27FC236}">
                <a16:creationId xmlns:a16="http://schemas.microsoft.com/office/drawing/2014/main" id="{2524262F-153B-3325-6676-67E83B954086}"/>
              </a:ext>
            </a:extLst>
          </p:cNvPr>
          <p:cNvGraphicFramePr>
            <a:graphicFrameLocks noGrp="1"/>
          </p:cNvGraphicFramePr>
          <p:nvPr>
            <p:extLst>
              <p:ext uri="{D42A27DB-BD31-4B8C-83A1-F6EECF244321}">
                <p14:modId xmlns:p14="http://schemas.microsoft.com/office/powerpoint/2010/main" val="3983097753"/>
              </p:ext>
            </p:extLst>
          </p:nvPr>
        </p:nvGraphicFramePr>
        <p:xfrm>
          <a:off x="7074220" y="2412876"/>
          <a:ext cx="4444153" cy="2661920"/>
        </p:xfrm>
        <a:graphic>
          <a:graphicData uri="http://schemas.openxmlformats.org/drawingml/2006/table">
            <a:tbl>
              <a:tblPr firstRow="1" bandRow="1">
                <a:tableStyleId>{5C22544A-7EE6-4342-B048-85BDC9FD1C3A}</a:tableStyleId>
              </a:tblPr>
              <a:tblGrid>
                <a:gridCol w="802037">
                  <a:extLst>
                    <a:ext uri="{9D8B030D-6E8A-4147-A177-3AD203B41FA5}">
                      <a16:colId xmlns:a16="http://schemas.microsoft.com/office/drawing/2014/main" val="3095531054"/>
                    </a:ext>
                  </a:extLst>
                </a:gridCol>
                <a:gridCol w="1821058">
                  <a:extLst>
                    <a:ext uri="{9D8B030D-6E8A-4147-A177-3AD203B41FA5}">
                      <a16:colId xmlns:a16="http://schemas.microsoft.com/office/drawing/2014/main" val="1345085980"/>
                    </a:ext>
                  </a:extLst>
                </a:gridCol>
                <a:gridCol w="1821058">
                  <a:extLst>
                    <a:ext uri="{9D8B030D-6E8A-4147-A177-3AD203B41FA5}">
                      <a16:colId xmlns:a16="http://schemas.microsoft.com/office/drawing/2014/main" val="404070721"/>
                    </a:ext>
                  </a:extLst>
                </a:gridCol>
              </a:tblGrid>
              <a:tr h="370840">
                <a:tc>
                  <a:txBody>
                    <a:bodyPr/>
                    <a:lstStyle/>
                    <a:p>
                      <a:r>
                        <a:rPr kumimoji="1" lang="ja-JP" altLang="en-US" dirty="0">
                          <a:solidFill>
                            <a:schemeClr val="tx1"/>
                          </a:solidFill>
                          <a:highlight>
                            <a:srgbClr val="FFFF00"/>
                          </a:highlight>
                        </a:rPr>
                        <a:t>部門</a:t>
                      </a:r>
                    </a:p>
                  </a:txBody>
                  <a:tcPr/>
                </a:tc>
                <a:tc>
                  <a:txBody>
                    <a:bodyPr/>
                    <a:lstStyle/>
                    <a:p>
                      <a:r>
                        <a:rPr kumimoji="1" lang="ja-JP" altLang="en-US" dirty="0">
                          <a:solidFill>
                            <a:schemeClr val="tx1"/>
                          </a:solidFill>
                          <a:highlight>
                            <a:srgbClr val="FFFF00"/>
                          </a:highlight>
                        </a:rPr>
                        <a:t>左図の該当業務</a:t>
                      </a:r>
                    </a:p>
                  </a:txBody>
                  <a:tcPr/>
                </a:tc>
                <a:tc>
                  <a:txBody>
                    <a:bodyPr/>
                    <a:lstStyle/>
                    <a:p>
                      <a:r>
                        <a:rPr kumimoji="1" lang="ja-JP" altLang="en-US" dirty="0">
                          <a:solidFill>
                            <a:schemeClr val="tx1"/>
                          </a:solidFill>
                          <a:highlight>
                            <a:srgbClr val="FFFF00"/>
                          </a:highlight>
                        </a:rPr>
                        <a:t>みなし労働時間</a:t>
                      </a:r>
                    </a:p>
                  </a:txBody>
                  <a:tcPr/>
                </a:tc>
                <a:extLst>
                  <a:ext uri="{0D108BD9-81ED-4DB2-BD59-A6C34878D82A}">
                    <a16:rowId xmlns:a16="http://schemas.microsoft.com/office/drawing/2014/main" val="2566127078"/>
                  </a:ext>
                </a:extLst>
              </a:tr>
              <a:tr h="370840">
                <a:tc>
                  <a:txBody>
                    <a:bodyPr/>
                    <a:lstStyle/>
                    <a:p>
                      <a:r>
                        <a:rPr kumimoji="1" lang="en-US" altLang="ja-JP" dirty="0">
                          <a:highlight>
                            <a:srgbClr val="FFFF00"/>
                          </a:highlight>
                        </a:rPr>
                        <a:t>R&amp;D</a:t>
                      </a:r>
                      <a:r>
                        <a:rPr kumimoji="1" lang="ja-JP" altLang="en-US" dirty="0">
                          <a:highlight>
                            <a:srgbClr val="FFFF00"/>
                          </a:highlight>
                        </a:rPr>
                        <a:t>部門</a:t>
                      </a:r>
                    </a:p>
                  </a:txBody>
                  <a:tcPr/>
                </a:tc>
                <a:tc>
                  <a:txBody>
                    <a:bodyPr/>
                    <a:lstStyle/>
                    <a:p>
                      <a:r>
                        <a:rPr kumimoji="1" lang="ja-JP" altLang="en-US" dirty="0">
                          <a:highlight>
                            <a:srgbClr val="FFFF00"/>
                          </a:highlight>
                        </a:rPr>
                        <a:t>①研究開発</a:t>
                      </a:r>
                    </a:p>
                  </a:txBody>
                  <a:tcPr/>
                </a:tc>
                <a:tc>
                  <a:txBody>
                    <a:bodyPr/>
                    <a:lstStyle/>
                    <a:p>
                      <a:r>
                        <a:rPr kumimoji="1" lang="en-US" altLang="ja-JP" dirty="0">
                          <a:highlight>
                            <a:srgbClr val="FFFF00"/>
                          </a:highlight>
                        </a:rPr>
                        <a:t>8</a:t>
                      </a:r>
                      <a:r>
                        <a:rPr kumimoji="1" lang="ja-JP" altLang="en-US" dirty="0">
                          <a:highlight>
                            <a:srgbClr val="FFFF00"/>
                          </a:highlight>
                        </a:rPr>
                        <a:t>時間</a:t>
                      </a:r>
                    </a:p>
                  </a:txBody>
                  <a:tcPr/>
                </a:tc>
                <a:extLst>
                  <a:ext uri="{0D108BD9-81ED-4DB2-BD59-A6C34878D82A}">
                    <a16:rowId xmlns:a16="http://schemas.microsoft.com/office/drawing/2014/main" val="3208615375"/>
                  </a:ext>
                </a:extLst>
              </a:tr>
              <a:tr h="370840">
                <a:tc>
                  <a:txBody>
                    <a:bodyPr/>
                    <a:lstStyle/>
                    <a:p>
                      <a:r>
                        <a:rPr kumimoji="1" lang="ja-JP" altLang="en-US" dirty="0">
                          <a:highlight>
                            <a:srgbClr val="FFFF00"/>
                          </a:highlight>
                        </a:rPr>
                        <a:t>開発部門</a:t>
                      </a:r>
                    </a:p>
                  </a:txBody>
                  <a:tcPr/>
                </a:tc>
                <a:tc>
                  <a:txBody>
                    <a:bodyPr/>
                    <a:lstStyle/>
                    <a:p>
                      <a:r>
                        <a:rPr kumimoji="1" lang="ja-JP" altLang="en-US" dirty="0">
                          <a:highlight>
                            <a:srgbClr val="FFFF00"/>
                          </a:highlight>
                        </a:rPr>
                        <a:t>②システムエンジニア</a:t>
                      </a:r>
                    </a:p>
                  </a:txBody>
                  <a:tcPr/>
                </a:tc>
                <a:tc>
                  <a:txBody>
                    <a:bodyPr/>
                    <a:lstStyle/>
                    <a:p>
                      <a:r>
                        <a:rPr kumimoji="1" lang="en-US" altLang="ja-JP" dirty="0">
                          <a:highlight>
                            <a:srgbClr val="FFFF00"/>
                          </a:highlight>
                        </a:rPr>
                        <a:t>8</a:t>
                      </a:r>
                      <a:r>
                        <a:rPr kumimoji="1" lang="ja-JP" altLang="en-US" dirty="0">
                          <a:highlight>
                            <a:srgbClr val="FFFF00"/>
                          </a:highlight>
                        </a:rPr>
                        <a:t>時間</a:t>
                      </a:r>
                    </a:p>
                  </a:txBody>
                  <a:tcPr/>
                </a:tc>
                <a:extLst>
                  <a:ext uri="{0D108BD9-81ED-4DB2-BD59-A6C34878D82A}">
                    <a16:rowId xmlns:a16="http://schemas.microsoft.com/office/drawing/2014/main" val="3786191969"/>
                  </a:ext>
                </a:extLst>
              </a:tr>
              <a:tr h="370840">
                <a:tc>
                  <a:txBody>
                    <a:bodyPr/>
                    <a:lstStyle/>
                    <a:p>
                      <a:r>
                        <a:rPr kumimoji="1" lang="ja-JP" altLang="en-US" dirty="0"/>
                        <a:t>・・・</a:t>
                      </a:r>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4168962463"/>
                  </a:ext>
                </a:extLst>
              </a:tr>
              <a:tr h="370840">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979901837"/>
                  </a:ext>
                </a:extLst>
              </a:tr>
            </a:tbl>
          </a:graphicData>
        </a:graphic>
      </p:graphicFrame>
      <p:sp>
        <p:nvSpPr>
          <p:cNvPr id="23" name="テキスト ボックス 22">
            <a:extLst>
              <a:ext uri="{FF2B5EF4-FFF2-40B4-BE49-F238E27FC236}">
                <a16:creationId xmlns:a16="http://schemas.microsoft.com/office/drawing/2014/main" id="{ED699EA6-3F98-AD4A-80A3-7F3BFA511038}"/>
              </a:ext>
            </a:extLst>
          </p:cNvPr>
          <p:cNvSpPr txBox="1"/>
          <p:nvPr/>
        </p:nvSpPr>
        <p:spPr>
          <a:xfrm>
            <a:off x="6746136" y="1891989"/>
            <a:ext cx="2178802"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◆当社での対象業務</a:t>
            </a:r>
          </a:p>
        </p:txBody>
      </p:sp>
    </p:spTree>
    <p:extLst>
      <p:ext uri="{BB962C8B-B14F-4D97-AF65-F5344CB8AC3E}">
        <p14:creationId xmlns:p14="http://schemas.microsoft.com/office/powerpoint/2010/main" val="2016047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BB0E400-1A0F-49AB-A069-167523721BB0}"/>
              </a:ext>
            </a:extLst>
          </p:cNvPr>
          <p:cNvSpPr>
            <a:spLocks noGrp="1"/>
          </p:cNvSpPr>
          <p:nvPr>
            <p:ph type="sldNum" sz="quarter" idx="12"/>
          </p:nvPr>
        </p:nvSpPr>
        <p:spPr/>
        <p:txBody>
          <a:bodyPr/>
          <a:lstStyle/>
          <a:p>
            <a:fld id="{59FBF61A-F42D-42A3-B33C-C4B828A2D8AF}" type="slidenum">
              <a:rPr kumimoji="1" lang="ja-JP" altLang="en-US" smtClean="0"/>
              <a:t>7</a:t>
            </a:fld>
            <a:endParaRPr kumimoji="1" lang="ja-JP" altLang="en-US"/>
          </a:p>
        </p:txBody>
      </p:sp>
      <p:sp>
        <p:nvSpPr>
          <p:cNvPr id="3" name="テキスト ボックス 2">
            <a:extLst>
              <a:ext uri="{FF2B5EF4-FFF2-40B4-BE49-F238E27FC236}">
                <a16:creationId xmlns:a16="http://schemas.microsoft.com/office/drawing/2014/main" id="{0F3B9DB6-F71A-E456-D65A-F8AC91117AB9}"/>
              </a:ext>
            </a:extLst>
          </p:cNvPr>
          <p:cNvSpPr txBox="1"/>
          <p:nvPr/>
        </p:nvSpPr>
        <p:spPr>
          <a:xfrm>
            <a:off x="879840" y="195989"/>
            <a:ext cx="5957080"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当社における専門業務型裁量労働制の賃金・評価制度</a:t>
            </a:r>
          </a:p>
        </p:txBody>
      </p:sp>
      <p:sp>
        <p:nvSpPr>
          <p:cNvPr id="4" name="テキスト ボックス 3">
            <a:extLst>
              <a:ext uri="{FF2B5EF4-FFF2-40B4-BE49-F238E27FC236}">
                <a16:creationId xmlns:a16="http://schemas.microsoft.com/office/drawing/2014/main" id="{70CC24A4-E187-A728-4826-E091525DC440}"/>
              </a:ext>
            </a:extLst>
          </p:cNvPr>
          <p:cNvSpPr txBox="1"/>
          <p:nvPr/>
        </p:nvSpPr>
        <p:spPr>
          <a:xfrm>
            <a:off x="1394627" y="729959"/>
            <a:ext cx="9002152" cy="1569660"/>
          </a:xfrm>
          <a:prstGeom prst="rect">
            <a:avLst/>
          </a:prstGeom>
          <a:noFill/>
          <a:ln w="12700">
            <a:solidFill>
              <a:schemeClr val="tx1"/>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専門業務型裁量労働制の適用者についても</a:t>
            </a:r>
            <a:r>
              <a:rPr kumimoji="1" lang="ja-JP" altLang="en-US" sz="1600" dirty="0">
                <a:highlight>
                  <a:srgbClr val="FFFF00"/>
                </a:highlight>
                <a:latin typeface="Meiryo UI" panose="020B0604030504040204" pitchFamily="50" charset="-128"/>
                <a:ea typeface="Meiryo UI" panose="020B0604030504040204" pitchFamily="50" charset="-128"/>
              </a:rPr>
              <a:t>、固定的な労働時間制度等の方々と適用される評価制度は変わりません。（★裁量労働制適用者には個別に評価制度等があれば必要に応じ文面はアレンジください。）</a:t>
            </a:r>
            <a:endParaRPr kumimoji="1" lang="en-US" altLang="ja-JP" sz="1600" dirty="0">
              <a:highlight>
                <a:srgbClr val="FFFF00"/>
              </a:highlight>
              <a:latin typeface="Meiryo UI" panose="020B0604030504040204" pitchFamily="50" charset="-128"/>
              <a:ea typeface="Meiryo UI" panose="020B0604030504040204" pitchFamily="50" charset="-128"/>
            </a:endParaRPr>
          </a:p>
          <a:p>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なお賃金については、</a:t>
            </a:r>
            <a:r>
              <a:rPr kumimoji="1" lang="ja-JP" altLang="en-US" sz="1600" dirty="0">
                <a:highlight>
                  <a:srgbClr val="FFFF00"/>
                </a:highlight>
                <a:latin typeface="Meiryo UI" panose="020B0604030504040204" pitchFamily="50" charset="-128"/>
                <a:ea typeface="Meiryo UI" panose="020B0604030504040204" pitchFamily="50" charset="-128"/>
              </a:rPr>
              <a:t>その専門性や業務遂行を鑑みた基本給等を設定しております。★専門性や業務遂行に必要な時間を鑑みて個別に裁量労働手当を支給します。金額については、個別の雇用契約書兼労働条件通知書で明示を行います。</a:t>
            </a:r>
            <a:endParaRPr kumimoji="1" lang="en-US" altLang="ja-JP" sz="1600" dirty="0">
              <a:highlight>
                <a:srgbClr val="FFFF00"/>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6770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7859BDD-5905-4673-2289-EA13814E51DD}"/>
              </a:ext>
            </a:extLst>
          </p:cNvPr>
          <p:cNvSpPr>
            <a:spLocks noGrp="1"/>
          </p:cNvSpPr>
          <p:nvPr>
            <p:ph type="sldNum" sz="quarter" idx="12"/>
          </p:nvPr>
        </p:nvSpPr>
        <p:spPr/>
        <p:txBody>
          <a:bodyPr/>
          <a:lstStyle/>
          <a:p>
            <a:fld id="{59FBF61A-F42D-42A3-B33C-C4B828A2D8AF}" type="slidenum">
              <a:rPr kumimoji="1" lang="ja-JP" altLang="en-US" smtClean="0"/>
              <a:t>8</a:t>
            </a:fld>
            <a:endParaRPr kumimoji="1" lang="ja-JP" altLang="en-US"/>
          </a:p>
        </p:txBody>
      </p:sp>
      <p:sp>
        <p:nvSpPr>
          <p:cNvPr id="3" name="テキスト ボックス 2">
            <a:extLst>
              <a:ext uri="{FF2B5EF4-FFF2-40B4-BE49-F238E27FC236}">
                <a16:creationId xmlns:a16="http://schemas.microsoft.com/office/drawing/2014/main" id="{CD6FB7D1-B5DD-B7C4-0DE7-FDFD9E18CA21}"/>
              </a:ext>
            </a:extLst>
          </p:cNvPr>
          <p:cNvSpPr txBox="1"/>
          <p:nvPr/>
        </p:nvSpPr>
        <p:spPr>
          <a:xfrm>
            <a:off x="879840" y="195989"/>
            <a:ext cx="6450805"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当社における専門業務型裁量労働制の健康・福祉確保措置</a:t>
            </a:r>
          </a:p>
        </p:txBody>
      </p:sp>
      <p:sp>
        <p:nvSpPr>
          <p:cNvPr id="4" name="テキスト ボックス 3">
            <a:extLst>
              <a:ext uri="{FF2B5EF4-FFF2-40B4-BE49-F238E27FC236}">
                <a16:creationId xmlns:a16="http://schemas.microsoft.com/office/drawing/2014/main" id="{0B6044FA-23C8-594F-DE0C-96079CF76ACA}"/>
              </a:ext>
            </a:extLst>
          </p:cNvPr>
          <p:cNvSpPr txBox="1"/>
          <p:nvPr/>
        </p:nvSpPr>
        <p:spPr>
          <a:xfrm>
            <a:off x="1394627" y="729959"/>
            <a:ext cx="9002152" cy="830997"/>
          </a:xfrm>
          <a:prstGeom prst="rect">
            <a:avLst/>
          </a:prstGeom>
          <a:noFill/>
          <a:ln w="12700">
            <a:solidFill>
              <a:schemeClr val="tx1"/>
            </a:solidFill>
          </a:ln>
        </p:spPr>
        <p:txBody>
          <a:bodyPr wrap="square" rtlCol="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専門業務型裁量労働制適用者についても過重労働となっていないかを確認することや、深夜の割増賃金支給義務等のためにも通常の労働時間制の方と同様に勤怠管理を行います。会社は把握した裁量労働制の適用者の労働時間の状況に基づいて、下記のような健康・福祉確保措置を講じます。</a:t>
            </a:r>
            <a:endParaRPr kumimoji="1" lang="en-US" altLang="ja-JP" sz="16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E3B33D12-DB15-40E4-C16E-26D1310DED84}"/>
              </a:ext>
            </a:extLst>
          </p:cNvPr>
          <p:cNvSpPr txBox="1"/>
          <p:nvPr/>
        </p:nvSpPr>
        <p:spPr>
          <a:xfrm>
            <a:off x="981062" y="2057451"/>
            <a:ext cx="319991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◆当社での健康・福祉確保措置</a:t>
            </a:r>
          </a:p>
        </p:txBody>
      </p:sp>
      <p:sp>
        <p:nvSpPr>
          <p:cNvPr id="6" name="四角形: 角を丸くする 5">
            <a:extLst>
              <a:ext uri="{FF2B5EF4-FFF2-40B4-BE49-F238E27FC236}">
                <a16:creationId xmlns:a16="http://schemas.microsoft.com/office/drawing/2014/main" id="{A363B3E0-9744-1E0C-E736-2437CDAC322B}"/>
              </a:ext>
            </a:extLst>
          </p:cNvPr>
          <p:cNvSpPr/>
          <p:nvPr/>
        </p:nvSpPr>
        <p:spPr>
          <a:xfrm>
            <a:off x="1227909" y="2960914"/>
            <a:ext cx="9309462" cy="256032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２か月に１度、管理担当部署長が</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Google </a:t>
            </a:r>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フォーム上より裁量労働従事者の健康状態の報告を受け、必要に応じて年次有給休暇の取得の促進、特別休暇の付与を行います。</a:t>
            </a:r>
          </a:p>
        </p:txBody>
      </p:sp>
    </p:spTree>
    <p:extLst>
      <p:ext uri="{BB962C8B-B14F-4D97-AF65-F5344CB8AC3E}">
        <p14:creationId xmlns:p14="http://schemas.microsoft.com/office/powerpoint/2010/main" val="2994009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97EF07E-BB55-7BAF-0181-A1DC3338C8E6}"/>
              </a:ext>
            </a:extLst>
          </p:cNvPr>
          <p:cNvSpPr>
            <a:spLocks noGrp="1"/>
          </p:cNvSpPr>
          <p:nvPr>
            <p:ph type="sldNum" sz="quarter" idx="12"/>
          </p:nvPr>
        </p:nvSpPr>
        <p:spPr/>
        <p:txBody>
          <a:bodyPr/>
          <a:lstStyle/>
          <a:p>
            <a:fld id="{59FBF61A-F42D-42A3-B33C-C4B828A2D8AF}" type="slidenum">
              <a:rPr kumimoji="1" lang="ja-JP" altLang="en-US" smtClean="0"/>
              <a:t>9</a:t>
            </a:fld>
            <a:endParaRPr kumimoji="1" lang="ja-JP" altLang="en-US"/>
          </a:p>
        </p:txBody>
      </p:sp>
      <p:sp>
        <p:nvSpPr>
          <p:cNvPr id="3" name="テキスト ボックス 2">
            <a:extLst>
              <a:ext uri="{FF2B5EF4-FFF2-40B4-BE49-F238E27FC236}">
                <a16:creationId xmlns:a16="http://schemas.microsoft.com/office/drawing/2014/main" id="{3D4DB531-54CB-216A-001E-0FFED5ECA3AF}"/>
              </a:ext>
            </a:extLst>
          </p:cNvPr>
          <p:cNvSpPr txBox="1"/>
          <p:nvPr/>
        </p:nvSpPr>
        <p:spPr>
          <a:xfrm>
            <a:off x="879840" y="195989"/>
            <a:ext cx="6032421" cy="400110"/>
          </a:xfrm>
          <a:prstGeom prst="rect">
            <a:avLst/>
          </a:prstGeom>
          <a:noFill/>
        </p:spPr>
        <p:txBody>
          <a:bodyPr wrap="none" rtlCol="0">
            <a:spAutoFit/>
          </a:bodyPr>
          <a:lstStyle/>
          <a:p>
            <a:r>
              <a:rPr kumimoji="1" lang="ja-JP" altLang="en-US" sz="2000" dirty="0">
                <a:latin typeface="Meiryo UI" panose="020B0604030504040204" pitchFamily="50" charset="-128"/>
                <a:ea typeface="Meiryo UI" panose="020B0604030504040204" pitchFamily="50" charset="-128"/>
              </a:rPr>
              <a:t>当社における専門業務型裁量労働制の苦情処理措置</a:t>
            </a:r>
          </a:p>
        </p:txBody>
      </p:sp>
      <p:sp>
        <p:nvSpPr>
          <p:cNvPr id="4" name="テキスト ボックス 3">
            <a:extLst>
              <a:ext uri="{FF2B5EF4-FFF2-40B4-BE49-F238E27FC236}">
                <a16:creationId xmlns:a16="http://schemas.microsoft.com/office/drawing/2014/main" id="{C75B5818-1870-4403-26F2-081B541E52E4}"/>
              </a:ext>
            </a:extLst>
          </p:cNvPr>
          <p:cNvSpPr txBox="1"/>
          <p:nvPr/>
        </p:nvSpPr>
        <p:spPr>
          <a:xfrm>
            <a:off x="1394627" y="729959"/>
            <a:ext cx="9002152" cy="584775"/>
          </a:xfrm>
          <a:prstGeom prst="rect">
            <a:avLst/>
          </a:prstGeom>
          <a:noFill/>
          <a:ln w="12700">
            <a:solidFill>
              <a:schemeClr val="tx1"/>
            </a:solidFill>
          </a:ln>
        </p:spPr>
        <p:txBody>
          <a:bodyPr wrap="square" rtlCol="0">
            <a:sp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専門業務型裁量労働制適用者の方々より日々の裁量労働制の運用に関する事項、賃金制度等の処遇制度全般の相談・苦情を受けるため下記の措置を行っています。</a:t>
            </a:r>
            <a:endParaRPr kumimoji="1" lang="en-US" altLang="ja-JP" sz="16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77F7951-9DC9-C98A-42BC-C63F72A96DFE}"/>
              </a:ext>
            </a:extLst>
          </p:cNvPr>
          <p:cNvSpPr txBox="1"/>
          <p:nvPr/>
        </p:nvSpPr>
        <p:spPr>
          <a:xfrm>
            <a:off x="981062" y="2057451"/>
            <a:ext cx="2714205"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◆当社での苦情処理措置</a:t>
            </a:r>
          </a:p>
        </p:txBody>
      </p:sp>
      <p:sp>
        <p:nvSpPr>
          <p:cNvPr id="6" name="四角形: 角を丸くする 5">
            <a:extLst>
              <a:ext uri="{FF2B5EF4-FFF2-40B4-BE49-F238E27FC236}">
                <a16:creationId xmlns:a16="http://schemas.microsoft.com/office/drawing/2014/main" id="{22DAC975-95EC-C580-85D8-7DE2A55BD9EB}"/>
              </a:ext>
            </a:extLst>
          </p:cNvPr>
          <p:cNvSpPr/>
          <p:nvPr/>
        </p:nvSpPr>
        <p:spPr>
          <a:xfrm>
            <a:off x="1175658" y="2952205"/>
            <a:ext cx="9309462" cy="256032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下記の通り裁量労働相談室を設置しています。なにかございましたら下記までご連絡ください。</a:t>
            </a:r>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a:p>
            <a:endParaRPr kumimoji="1" lang="ja-JP" altLang="en-US"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場所：管理担当部署</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開設日時：毎週月曜日</a:t>
            </a:r>
          </a:p>
          <a:p>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10:00</a:t>
            </a:r>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11:00</a:t>
            </a: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相談員：管理担当部署長 </a:t>
            </a:r>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a:p>
            <a:r>
              <a:rPr kumimoji="1" lang="ja-JP" altLang="en-US" dirty="0">
                <a:solidFill>
                  <a:schemeClr val="tx1"/>
                </a:solidFill>
                <a:highlight>
                  <a:srgbClr val="FFFF00"/>
                </a:highlight>
                <a:latin typeface="Meiryo UI" panose="020B0604030504040204" pitchFamily="50" charset="-128"/>
                <a:ea typeface="Meiryo UI" panose="020B0604030504040204" pitchFamily="50" charset="-128"/>
              </a:rPr>
              <a:t>メールアドレス</a:t>
            </a:r>
            <a:r>
              <a:rPr kumimoji="1" lang="en-US" altLang="ja-JP" dirty="0">
                <a:solidFill>
                  <a:schemeClr val="tx1"/>
                </a:solidFill>
                <a:highlight>
                  <a:srgbClr val="FFFF00"/>
                </a:highlight>
                <a:latin typeface="Meiryo UI" panose="020B0604030504040204" pitchFamily="50" charset="-128"/>
                <a:ea typeface="Meiryo UI" panose="020B0604030504040204" pitchFamily="50" charset="-128"/>
              </a:rPr>
              <a:t>:xxx@xxx.com</a:t>
            </a:r>
          </a:p>
          <a:p>
            <a:endParaRPr kumimoji="1" lang="en-US" altLang="ja-JP" dirty="0">
              <a:solidFill>
                <a:schemeClr val="tx1"/>
              </a:solidFill>
              <a:highlight>
                <a:srgbClr val="FFFF00"/>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72927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DC7E1"/>
        </a:solidFill>
      </a:spPr>
      <a:bodyPr rtlCol="0" anchor="ctr"/>
      <a:lstStyle>
        <a:defPPr algn="ctr">
          <a:defRPr kumimoji="1"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1874</TotalTime>
  <Words>1324</Words>
  <Application>Microsoft Office PowerPoint</Application>
  <PresentationFormat>ワイド画面</PresentationFormat>
  <Paragraphs>129</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游ゴシック</vt:lpstr>
      <vt:lpstr>Arial</vt:lpstr>
      <vt:lpstr>Calibri</vt:lpstr>
      <vt:lpstr>Calibri Light</vt:lpstr>
      <vt:lpstr>Office テーマ</vt:lpstr>
      <vt:lpstr>  当社の専門業務型裁量労働制度の説明資料                   株式会社●●    </vt:lpstr>
      <vt:lpstr>はじめに</vt:lpstr>
      <vt:lpstr>労働時間制度の概要</vt:lpstr>
      <vt:lpstr>裁量労働制度とは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産休・育休ハンドブック                   株式会社●●    </dc:title>
  <dc:creator>寺島 有紀</dc:creator>
  <cp:lastModifiedBy>有紀 寺島</cp:lastModifiedBy>
  <cp:revision>1</cp:revision>
  <dcterms:created xsi:type="dcterms:W3CDTF">2022-04-13T04:48:26Z</dcterms:created>
  <dcterms:modified xsi:type="dcterms:W3CDTF">2023-11-14T06:49:44Z</dcterms:modified>
</cp:coreProperties>
</file>