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omments/modernComment_2AF_EF94859.xml" ContentType="application/vnd.ms-powerpoint.comments+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07" r:id="rId1"/>
  </p:sldMasterIdLst>
  <p:notesMasterIdLst>
    <p:notesMasterId r:id="rId11"/>
  </p:notesMasterIdLst>
  <p:sldIdLst>
    <p:sldId id="256" r:id="rId2"/>
    <p:sldId id="686" r:id="rId3"/>
    <p:sldId id="680" r:id="rId4"/>
    <p:sldId id="682" r:id="rId5"/>
    <p:sldId id="683" r:id="rId6"/>
    <p:sldId id="684" r:id="rId7"/>
    <p:sldId id="688" r:id="rId8"/>
    <p:sldId id="687" r:id="rId9"/>
    <p:sldId id="685" r:id="rId10"/>
  </p:sldIdLst>
  <p:sldSz cx="9144000" cy="6858000" type="screen4x3"/>
  <p:notesSz cx="10021888" cy="1444625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B215B6B-B939-72B2-5D2F-7BE0977747BB}" name="有紀 寺島" initials="有寺" userId="cfde80d7f18a818d" providerId="Windows Live"/>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Terashima SR" initials="TS" lastIdx="1" clrIdx="0">
    <p:extLst>
      <p:ext uri="{19B8F6BF-5375-455C-9EA6-DF929625EA0E}">
        <p15:presenceInfo xmlns:p15="http://schemas.microsoft.com/office/powerpoint/2012/main" userId="419723b99705f3b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000"/>
    <a:srgbClr val="B727D9"/>
    <a:srgbClr val="75B6E5"/>
    <a:srgbClr val="C508F8"/>
    <a:srgbClr val="EF6B11"/>
    <a:srgbClr val="E41CB0"/>
    <a:srgbClr val="1CADE4"/>
    <a:srgbClr val="5B62A5"/>
    <a:srgbClr val="D1E7F6"/>
    <a:srgbClr val="D3F5F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8C9F3F7-FEB2-48AA-A2AE-944DC0C55B59}" v="22" dt="2024-06-10T07:33:00.283"/>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11338" autoAdjust="0"/>
    <p:restoredTop sz="96370" autoAdjust="0"/>
  </p:normalViewPr>
  <p:slideViewPr>
    <p:cSldViewPr snapToGrid="0">
      <p:cViewPr varScale="1">
        <p:scale>
          <a:sx n="111" d="100"/>
          <a:sy n="111" d="100"/>
        </p:scale>
        <p:origin x="1860"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19" Type="http://schemas.microsoft.com/office/2018/10/relationships/authors" Targe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有紀 寺島" userId="cfde80d7f18a818d" providerId="LiveId" clId="{D8A37C5E-CFBD-424D-A38D-AD05A5EF8BA6}"/>
    <pc:docChg chg="modSld">
      <pc:chgData name="有紀 寺島" userId="cfde80d7f18a818d" providerId="LiveId" clId="{D8A37C5E-CFBD-424D-A38D-AD05A5EF8BA6}" dt="2023-10-19T00:52:16.479" v="0" actId="13926"/>
      <pc:docMkLst>
        <pc:docMk/>
      </pc:docMkLst>
      <pc:sldChg chg="modSp mod">
        <pc:chgData name="有紀 寺島" userId="cfde80d7f18a818d" providerId="LiveId" clId="{D8A37C5E-CFBD-424D-A38D-AD05A5EF8BA6}" dt="2023-10-19T00:52:16.479" v="0" actId="13926"/>
        <pc:sldMkLst>
          <pc:docMk/>
          <pc:sldMk cId="3909354479" sldId="679"/>
        </pc:sldMkLst>
        <pc:spChg chg="mod">
          <ac:chgData name="有紀 寺島" userId="cfde80d7f18a818d" providerId="LiveId" clId="{D8A37C5E-CFBD-424D-A38D-AD05A5EF8BA6}" dt="2023-10-19T00:52:16.479" v="0" actId="13926"/>
          <ac:spMkLst>
            <pc:docMk/>
            <pc:sldMk cId="3909354479" sldId="679"/>
            <ac:spMk id="4" creationId="{A83FA154-2B34-43CA-A80F-6798E78572F7}"/>
          </ac:spMkLst>
        </pc:spChg>
      </pc:sldChg>
    </pc:docChg>
  </pc:docChgLst>
  <pc:docChgLst>
    <pc:chgData name="有紀 寺島" userId="cfde80d7f18a818d" providerId="LiveId" clId="{279A87AB-8CE0-48BB-B590-F03F92FC62C1}"/>
    <pc:docChg chg="undo custSel addSld delSld modSld">
      <pc:chgData name="有紀 寺島" userId="cfde80d7f18a818d" providerId="LiveId" clId="{279A87AB-8CE0-48BB-B590-F03F92FC62C1}" dt="2023-10-25T23:51:57.964" v="77" actId="6549"/>
      <pc:docMkLst>
        <pc:docMk/>
      </pc:docMkLst>
      <pc:sldChg chg="del">
        <pc:chgData name="有紀 寺島" userId="cfde80d7f18a818d" providerId="LiveId" clId="{279A87AB-8CE0-48BB-B590-F03F92FC62C1}" dt="2023-10-25T23:51:29.882" v="0" actId="47"/>
        <pc:sldMkLst>
          <pc:docMk/>
          <pc:sldMk cId="864871217" sldId="256"/>
        </pc:sldMkLst>
      </pc:sldChg>
      <pc:sldChg chg="del">
        <pc:chgData name="有紀 寺島" userId="cfde80d7f18a818d" providerId="LiveId" clId="{279A87AB-8CE0-48BB-B590-F03F92FC62C1}" dt="2023-10-25T23:51:44.308" v="48" actId="47"/>
        <pc:sldMkLst>
          <pc:docMk/>
          <pc:sldMk cId="293139934" sldId="257"/>
        </pc:sldMkLst>
      </pc:sldChg>
      <pc:sldChg chg="del">
        <pc:chgData name="有紀 寺島" userId="cfde80d7f18a818d" providerId="LiveId" clId="{279A87AB-8CE0-48BB-B590-F03F92FC62C1}" dt="2023-10-25T23:51:47.774" v="63" actId="47"/>
        <pc:sldMkLst>
          <pc:docMk/>
          <pc:sldMk cId="1105693139" sldId="266"/>
        </pc:sldMkLst>
      </pc:sldChg>
      <pc:sldChg chg="del">
        <pc:chgData name="有紀 寺島" userId="cfde80d7f18a818d" providerId="LiveId" clId="{279A87AB-8CE0-48BB-B590-F03F92FC62C1}" dt="2023-10-25T23:51:47.964" v="64" actId="47"/>
        <pc:sldMkLst>
          <pc:docMk/>
          <pc:sldMk cId="1351981377" sldId="267"/>
        </pc:sldMkLst>
      </pc:sldChg>
      <pc:sldChg chg="del">
        <pc:chgData name="有紀 寺島" userId="cfde80d7f18a818d" providerId="LiveId" clId="{279A87AB-8CE0-48BB-B590-F03F92FC62C1}" dt="2023-10-25T23:51:48.137" v="65" actId="47"/>
        <pc:sldMkLst>
          <pc:docMk/>
          <pc:sldMk cId="1599438893" sldId="268"/>
        </pc:sldMkLst>
      </pc:sldChg>
      <pc:sldChg chg="del">
        <pc:chgData name="有紀 寺島" userId="cfde80d7f18a818d" providerId="LiveId" clId="{279A87AB-8CE0-48BB-B590-F03F92FC62C1}" dt="2023-10-25T23:51:49.840" v="72" actId="47"/>
        <pc:sldMkLst>
          <pc:docMk/>
          <pc:sldMk cId="1354760919" sldId="270"/>
        </pc:sldMkLst>
      </pc:sldChg>
      <pc:sldChg chg="del">
        <pc:chgData name="有紀 寺島" userId="cfde80d7f18a818d" providerId="LiveId" clId="{279A87AB-8CE0-48BB-B590-F03F92FC62C1}" dt="2023-10-25T23:51:46.182" v="56" actId="47"/>
        <pc:sldMkLst>
          <pc:docMk/>
          <pc:sldMk cId="3455404966" sldId="285"/>
        </pc:sldMkLst>
      </pc:sldChg>
      <pc:sldChg chg="del">
        <pc:chgData name="有紀 寺島" userId="cfde80d7f18a818d" providerId="LiveId" clId="{279A87AB-8CE0-48BB-B590-F03F92FC62C1}" dt="2023-10-25T23:51:46.419" v="57" actId="47"/>
        <pc:sldMkLst>
          <pc:docMk/>
          <pc:sldMk cId="3460393058" sldId="286"/>
        </pc:sldMkLst>
      </pc:sldChg>
      <pc:sldChg chg="del">
        <pc:chgData name="有紀 寺島" userId="cfde80d7f18a818d" providerId="LiveId" clId="{279A87AB-8CE0-48BB-B590-F03F92FC62C1}" dt="2023-10-25T23:51:47.617" v="62" actId="47"/>
        <pc:sldMkLst>
          <pc:docMk/>
          <pc:sldMk cId="2444570257" sldId="290"/>
        </pc:sldMkLst>
      </pc:sldChg>
      <pc:sldChg chg="del">
        <pc:chgData name="有紀 寺島" userId="cfde80d7f18a818d" providerId="LiveId" clId="{279A87AB-8CE0-48BB-B590-F03F92FC62C1}" dt="2023-10-25T23:51:47.381" v="61" actId="47"/>
        <pc:sldMkLst>
          <pc:docMk/>
          <pc:sldMk cId="792212435" sldId="295"/>
        </pc:sldMkLst>
      </pc:sldChg>
      <pc:sldChg chg="del">
        <pc:chgData name="有紀 寺島" userId="cfde80d7f18a818d" providerId="LiveId" clId="{279A87AB-8CE0-48BB-B590-F03F92FC62C1}" dt="2023-10-25T23:51:48.614" v="68" actId="47"/>
        <pc:sldMkLst>
          <pc:docMk/>
          <pc:sldMk cId="2526581718" sldId="297"/>
        </pc:sldMkLst>
      </pc:sldChg>
      <pc:sldChg chg="del">
        <pc:chgData name="有紀 寺島" userId="cfde80d7f18a818d" providerId="LiveId" clId="{279A87AB-8CE0-48BB-B590-F03F92FC62C1}" dt="2023-10-25T23:51:48.740" v="69" actId="47"/>
        <pc:sldMkLst>
          <pc:docMk/>
          <pc:sldMk cId="2317047995" sldId="298"/>
        </pc:sldMkLst>
      </pc:sldChg>
      <pc:sldChg chg="del">
        <pc:chgData name="有紀 寺島" userId="cfde80d7f18a818d" providerId="LiveId" clId="{279A87AB-8CE0-48BB-B590-F03F92FC62C1}" dt="2023-10-25T23:51:49.620" v="71" actId="47"/>
        <pc:sldMkLst>
          <pc:docMk/>
          <pc:sldMk cId="532075170" sldId="299"/>
        </pc:sldMkLst>
      </pc:sldChg>
      <pc:sldChg chg="del">
        <pc:chgData name="有紀 寺島" userId="cfde80d7f18a818d" providerId="LiveId" clId="{279A87AB-8CE0-48BB-B590-F03F92FC62C1}" dt="2023-10-25T23:51:46.767" v="59" actId="47"/>
        <pc:sldMkLst>
          <pc:docMk/>
          <pc:sldMk cId="2354459533" sldId="313"/>
        </pc:sldMkLst>
      </pc:sldChg>
      <pc:sldChg chg="del">
        <pc:chgData name="有紀 寺島" userId="cfde80d7f18a818d" providerId="LiveId" clId="{279A87AB-8CE0-48BB-B590-F03F92FC62C1}" dt="2023-10-25T23:51:50.344" v="75" actId="47"/>
        <pc:sldMkLst>
          <pc:docMk/>
          <pc:sldMk cId="1814089915" sldId="314"/>
        </pc:sldMkLst>
      </pc:sldChg>
      <pc:sldChg chg="del">
        <pc:chgData name="有紀 寺島" userId="cfde80d7f18a818d" providerId="LiveId" clId="{279A87AB-8CE0-48BB-B590-F03F92FC62C1}" dt="2023-10-25T23:51:48.283" v="66" actId="47"/>
        <pc:sldMkLst>
          <pc:docMk/>
          <pc:sldMk cId="1636959062" sldId="315"/>
        </pc:sldMkLst>
      </pc:sldChg>
      <pc:sldChg chg="del">
        <pc:chgData name="有紀 寺島" userId="cfde80d7f18a818d" providerId="LiveId" clId="{279A87AB-8CE0-48BB-B590-F03F92FC62C1}" dt="2023-10-25T23:51:50.504" v="76" actId="47"/>
        <pc:sldMkLst>
          <pc:docMk/>
          <pc:sldMk cId="1759394687" sldId="330"/>
        </pc:sldMkLst>
      </pc:sldChg>
      <pc:sldChg chg="del">
        <pc:chgData name="有紀 寺島" userId="cfde80d7f18a818d" providerId="LiveId" clId="{279A87AB-8CE0-48BB-B590-F03F92FC62C1}" dt="2023-10-25T23:51:30.353" v="2" actId="47"/>
        <pc:sldMkLst>
          <pc:docMk/>
          <pc:sldMk cId="3629468999" sldId="347"/>
        </pc:sldMkLst>
      </pc:sldChg>
      <pc:sldChg chg="del">
        <pc:chgData name="有紀 寺島" userId="cfde80d7f18a818d" providerId="LiveId" clId="{279A87AB-8CE0-48BB-B590-F03F92FC62C1}" dt="2023-10-25T23:51:36.610" v="36" actId="47"/>
        <pc:sldMkLst>
          <pc:docMk/>
          <pc:sldMk cId="3704544105" sldId="367"/>
        </pc:sldMkLst>
      </pc:sldChg>
      <pc:sldChg chg="del">
        <pc:chgData name="有紀 寺島" userId="cfde80d7f18a818d" providerId="LiveId" clId="{279A87AB-8CE0-48BB-B590-F03F92FC62C1}" dt="2023-10-25T23:51:35.882" v="32" actId="47"/>
        <pc:sldMkLst>
          <pc:docMk/>
          <pc:sldMk cId="940218428" sldId="414"/>
        </pc:sldMkLst>
      </pc:sldChg>
      <pc:sldChg chg="del">
        <pc:chgData name="有紀 寺島" userId="cfde80d7f18a818d" providerId="LiveId" clId="{279A87AB-8CE0-48BB-B590-F03F92FC62C1}" dt="2023-10-25T23:51:30.827" v="3" actId="47"/>
        <pc:sldMkLst>
          <pc:docMk/>
          <pc:sldMk cId="2188601912" sldId="416"/>
        </pc:sldMkLst>
      </pc:sldChg>
      <pc:sldChg chg="add del">
        <pc:chgData name="有紀 寺島" userId="cfde80d7f18a818d" providerId="LiveId" clId="{279A87AB-8CE0-48BB-B590-F03F92FC62C1}" dt="2023-10-25T23:51:39.760" v="40" actId="47"/>
        <pc:sldMkLst>
          <pc:docMk/>
          <pc:sldMk cId="3621959964" sldId="464"/>
        </pc:sldMkLst>
      </pc:sldChg>
      <pc:sldChg chg="del">
        <pc:chgData name="有紀 寺島" userId="cfde80d7f18a818d" providerId="LiveId" clId="{279A87AB-8CE0-48BB-B590-F03F92FC62C1}" dt="2023-10-25T23:51:32.954" v="21" actId="47"/>
        <pc:sldMkLst>
          <pc:docMk/>
          <pc:sldMk cId="516429595" sldId="474"/>
        </pc:sldMkLst>
      </pc:sldChg>
      <pc:sldChg chg="del">
        <pc:chgData name="有紀 寺島" userId="cfde80d7f18a818d" providerId="LiveId" clId="{279A87AB-8CE0-48BB-B590-F03F92FC62C1}" dt="2023-10-25T23:51:30.859" v="4" actId="47"/>
        <pc:sldMkLst>
          <pc:docMk/>
          <pc:sldMk cId="7078358" sldId="516"/>
        </pc:sldMkLst>
      </pc:sldChg>
      <pc:sldChg chg="del">
        <pc:chgData name="有紀 寺島" userId="cfde80d7f18a818d" providerId="LiveId" clId="{279A87AB-8CE0-48BB-B590-F03F92FC62C1}" dt="2023-10-25T23:51:32.244" v="14" actId="47"/>
        <pc:sldMkLst>
          <pc:docMk/>
          <pc:sldMk cId="2223153651" sldId="517"/>
        </pc:sldMkLst>
      </pc:sldChg>
      <pc:sldChg chg="del">
        <pc:chgData name="有紀 寺島" userId="cfde80d7f18a818d" providerId="LiveId" clId="{279A87AB-8CE0-48BB-B590-F03F92FC62C1}" dt="2023-10-25T23:51:32.355" v="18" actId="47"/>
        <pc:sldMkLst>
          <pc:docMk/>
          <pc:sldMk cId="3303262106" sldId="520"/>
        </pc:sldMkLst>
      </pc:sldChg>
      <pc:sldChg chg="del">
        <pc:chgData name="有紀 寺島" userId="cfde80d7f18a818d" providerId="LiveId" clId="{279A87AB-8CE0-48BB-B590-F03F92FC62C1}" dt="2023-10-25T23:51:32.560" v="19" actId="47"/>
        <pc:sldMkLst>
          <pc:docMk/>
          <pc:sldMk cId="1391637362" sldId="521"/>
        </pc:sldMkLst>
      </pc:sldChg>
      <pc:sldChg chg="del">
        <pc:chgData name="有紀 寺島" userId="cfde80d7f18a818d" providerId="LiveId" clId="{279A87AB-8CE0-48BB-B590-F03F92FC62C1}" dt="2023-10-25T23:51:38.170" v="38" actId="47"/>
        <pc:sldMkLst>
          <pc:docMk/>
          <pc:sldMk cId="1527153706" sldId="524"/>
        </pc:sldMkLst>
      </pc:sldChg>
      <pc:sldChg chg="del">
        <pc:chgData name="有紀 寺島" userId="cfde80d7f18a818d" providerId="LiveId" clId="{279A87AB-8CE0-48BB-B590-F03F92FC62C1}" dt="2023-10-25T23:51:30.922" v="5" actId="47"/>
        <pc:sldMkLst>
          <pc:docMk/>
          <pc:sldMk cId="3880891254" sldId="530"/>
        </pc:sldMkLst>
      </pc:sldChg>
      <pc:sldChg chg="del">
        <pc:chgData name="有紀 寺島" userId="cfde80d7f18a818d" providerId="LiveId" clId="{279A87AB-8CE0-48BB-B590-F03F92FC62C1}" dt="2023-10-25T23:51:37.916" v="37" actId="47"/>
        <pc:sldMkLst>
          <pc:docMk/>
          <pc:sldMk cId="2378446852" sldId="537"/>
        </pc:sldMkLst>
      </pc:sldChg>
      <pc:sldChg chg="del">
        <pc:chgData name="有紀 寺島" userId="cfde80d7f18a818d" providerId="LiveId" clId="{279A87AB-8CE0-48BB-B590-F03F92FC62C1}" dt="2023-10-25T23:51:46.609" v="58" actId="47"/>
        <pc:sldMkLst>
          <pc:docMk/>
          <pc:sldMk cId="2888921867" sldId="544"/>
        </pc:sldMkLst>
      </pc:sldChg>
      <pc:sldChg chg="del">
        <pc:chgData name="有紀 寺島" userId="cfde80d7f18a818d" providerId="LiveId" clId="{279A87AB-8CE0-48BB-B590-F03F92FC62C1}" dt="2023-10-25T23:51:46.940" v="60" actId="47"/>
        <pc:sldMkLst>
          <pc:docMk/>
          <pc:sldMk cId="581550720" sldId="546"/>
        </pc:sldMkLst>
      </pc:sldChg>
      <pc:sldChg chg="del">
        <pc:chgData name="有紀 寺島" userId="cfde80d7f18a818d" providerId="LiveId" clId="{279A87AB-8CE0-48BB-B590-F03F92FC62C1}" dt="2023-10-25T23:51:48.456" v="67" actId="47"/>
        <pc:sldMkLst>
          <pc:docMk/>
          <pc:sldMk cId="1192582916" sldId="549"/>
        </pc:sldMkLst>
      </pc:sldChg>
      <pc:sldChg chg="del">
        <pc:chgData name="有紀 寺島" userId="cfde80d7f18a818d" providerId="LiveId" clId="{279A87AB-8CE0-48BB-B590-F03F92FC62C1}" dt="2023-10-25T23:51:49.069" v="70" actId="47"/>
        <pc:sldMkLst>
          <pc:docMk/>
          <pc:sldMk cId="106349047" sldId="550"/>
        </pc:sldMkLst>
      </pc:sldChg>
      <pc:sldChg chg="del">
        <pc:chgData name="有紀 寺島" userId="cfde80d7f18a818d" providerId="LiveId" clId="{279A87AB-8CE0-48BB-B590-F03F92FC62C1}" dt="2023-10-25T23:51:50.013" v="73" actId="47"/>
        <pc:sldMkLst>
          <pc:docMk/>
          <pc:sldMk cId="146568834" sldId="551"/>
        </pc:sldMkLst>
      </pc:sldChg>
      <pc:sldChg chg="del">
        <pc:chgData name="有紀 寺島" userId="cfde80d7f18a818d" providerId="LiveId" clId="{279A87AB-8CE0-48BB-B590-F03F92FC62C1}" dt="2023-10-25T23:51:50.187" v="74" actId="47"/>
        <pc:sldMkLst>
          <pc:docMk/>
          <pc:sldMk cId="3369899716" sldId="554"/>
        </pc:sldMkLst>
      </pc:sldChg>
      <pc:sldChg chg="del">
        <pc:chgData name="有紀 寺島" userId="cfde80d7f18a818d" providerId="LiveId" clId="{279A87AB-8CE0-48BB-B590-F03F92FC62C1}" dt="2023-10-25T23:51:31.615" v="11" actId="47"/>
        <pc:sldMkLst>
          <pc:docMk/>
          <pc:sldMk cId="44890506" sldId="590"/>
        </pc:sldMkLst>
      </pc:sldChg>
      <pc:sldChg chg="del">
        <pc:chgData name="有紀 寺島" userId="cfde80d7f18a818d" providerId="LiveId" clId="{279A87AB-8CE0-48BB-B590-F03F92FC62C1}" dt="2023-10-25T23:51:43.504" v="44" actId="47"/>
        <pc:sldMkLst>
          <pc:docMk/>
          <pc:sldMk cId="3063033951" sldId="592"/>
        </pc:sldMkLst>
      </pc:sldChg>
      <pc:sldChg chg="del">
        <pc:chgData name="有紀 寺島" userId="cfde80d7f18a818d" providerId="LiveId" clId="{279A87AB-8CE0-48BB-B590-F03F92FC62C1}" dt="2023-10-25T23:51:43.804" v="46" actId="47"/>
        <pc:sldMkLst>
          <pc:docMk/>
          <pc:sldMk cId="2427532114" sldId="596"/>
        </pc:sldMkLst>
      </pc:sldChg>
      <pc:sldChg chg="del">
        <pc:chgData name="有紀 寺島" userId="cfde80d7f18a818d" providerId="LiveId" clId="{279A87AB-8CE0-48BB-B590-F03F92FC62C1}" dt="2023-10-25T23:51:43.647" v="45" actId="47"/>
        <pc:sldMkLst>
          <pc:docMk/>
          <pc:sldMk cId="1777581743" sldId="598"/>
        </pc:sldMkLst>
      </pc:sldChg>
      <pc:sldChg chg="del">
        <pc:chgData name="有紀 寺島" userId="cfde80d7f18a818d" providerId="LiveId" clId="{279A87AB-8CE0-48BB-B590-F03F92FC62C1}" dt="2023-10-25T23:51:43.362" v="43" actId="47"/>
        <pc:sldMkLst>
          <pc:docMk/>
          <pc:sldMk cId="873563453" sldId="613"/>
        </pc:sldMkLst>
      </pc:sldChg>
      <pc:sldChg chg="del">
        <pc:chgData name="有紀 寺島" userId="cfde80d7f18a818d" providerId="LiveId" clId="{279A87AB-8CE0-48BB-B590-F03F92FC62C1}" dt="2023-10-25T23:51:32.339" v="17" actId="47"/>
        <pc:sldMkLst>
          <pc:docMk/>
          <pc:sldMk cId="4229276076" sldId="615"/>
        </pc:sldMkLst>
      </pc:sldChg>
      <pc:sldChg chg="del">
        <pc:chgData name="有紀 寺島" userId="cfde80d7f18a818d" providerId="LiveId" clId="{279A87AB-8CE0-48BB-B590-F03F92FC62C1}" dt="2023-10-25T23:51:33.912" v="25" actId="47"/>
        <pc:sldMkLst>
          <pc:docMk/>
          <pc:sldMk cId="1716057049" sldId="616"/>
        </pc:sldMkLst>
      </pc:sldChg>
      <pc:sldChg chg="del">
        <pc:chgData name="有紀 寺島" userId="cfde80d7f18a818d" providerId="LiveId" clId="{279A87AB-8CE0-48BB-B590-F03F92FC62C1}" dt="2023-10-25T23:51:33.550" v="23" actId="47"/>
        <pc:sldMkLst>
          <pc:docMk/>
          <pc:sldMk cId="2509379184" sldId="617"/>
        </pc:sldMkLst>
      </pc:sldChg>
      <pc:sldChg chg="del">
        <pc:chgData name="有紀 寺島" userId="cfde80d7f18a818d" providerId="LiveId" clId="{279A87AB-8CE0-48BB-B590-F03F92FC62C1}" dt="2023-10-25T23:51:30.954" v="6" actId="47"/>
        <pc:sldMkLst>
          <pc:docMk/>
          <pc:sldMk cId="1034456964" sldId="618"/>
        </pc:sldMkLst>
      </pc:sldChg>
      <pc:sldChg chg="del">
        <pc:chgData name="有紀 寺島" userId="cfde80d7f18a818d" providerId="LiveId" clId="{279A87AB-8CE0-48BB-B590-F03F92FC62C1}" dt="2023-10-25T23:51:31" v="8" actId="47"/>
        <pc:sldMkLst>
          <pc:docMk/>
          <pc:sldMk cId="3162008867" sldId="619"/>
        </pc:sldMkLst>
      </pc:sldChg>
      <pc:sldChg chg="del">
        <pc:chgData name="有紀 寺島" userId="cfde80d7f18a818d" providerId="LiveId" clId="{279A87AB-8CE0-48BB-B590-F03F92FC62C1}" dt="2023-10-25T23:51:33.346" v="22" actId="47"/>
        <pc:sldMkLst>
          <pc:docMk/>
          <pc:sldMk cId="1887220978" sldId="621"/>
        </pc:sldMkLst>
      </pc:sldChg>
      <pc:sldChg chg="del">
        <pc:chgData name="有紀 寺島" userId="cfde80d7f18a818d" providerId="LiveId" clId="{279A87AB-8CE0-48BB-B590-F03F92FC62C1}" dt="2023-10-25T23:51:33.755" v="24" actId="47"/>
        <pc:sldMkLst>
          <pc:docMk/>
          <pc:sldMk cId="2716870447" sldId="622"/>
        </pc:sldMkLst>
      </pc:sldChg>
      <pc:sldChg chg="del">
        <pc:chgData name="有紀 寺島" userId="cfde80d7f18a818d" providerId="LiveId" clId="{279A87AB-8CE0-48BB-B590-F03F92FC62C1}" dt="2023-10-25T23:51:34.937" v="29" actId="47"/>
        <pc:sldMkLst>
          <pc:docMk/>
          <pc:sldMk cId="3218728694" sldId="623"/>
        </pc:sldMkLst>
      </pc:sldChg>
      <pc:sldChg chg="del">
        <pc:chgData name="有紀 寺島" userId="cfde80d7f18a818d" providerId="LiveId" clId="{279A87AB-8CE0-48BB-B590-F03F92FC62C1}" dt="2023-10-25T23:51:35.309" v="30" actId="47"/>
        <pc:sldMkLst>
          <pc:docMk/>
          <pc:sldMk cId="321187385" sldId="624"/>
        </pc:sldMkLst>
      </pc:sldChg>
      <pc:sldChg chg="del">
        <pc:chgData name="有紀 寺島" userId="cfde80d7f18a818d" providerId="LiveId" clId="{279A87AB-8CE0-48BB-B590-F03F92FC62C1}" dt="2023-10-25T23:51:34.107" v="26" actId="47"/>
        <pc:sldMkLst>
          <pc:docMk/>
          <pc:sldMk cId="2727952577" sldId="629"/>
        </pc:sldMkLst>
      </pc:sldChg>
      <pc:sldChg chg="del">
        <pc:chgData name="有紀 寺島" userId="cfde80d7f18a818d" providerId="LiveId" clId="{279A87AB-8CE0-48BB-B590-F03F92FC62C1}" dt="2023-10-25T23:51:36.056" v="33" actId="47"/>
        <pc:sldMkLst>
          <pc:docMk/>
          <pc:sldMk cId="3974486492" sldId="630"/>
        </pc:sldMkLst>
      </pc:sldChg>
      <pc:sldChg chg="del">
        <pc:chgData name="有紀 寺島" userId="cfde80d7f18a818d" providerId="LiveId" clId="{279A87AB-8CE0-48BB-B590-F03F92FC62C1}" dt="2023-10-25T23:51:36.246" v="34" actId="47"/>
        <pc:sldMkLst>
          <pc:docMk/>
          <pc:sldMk cId="2085292588" sldId="631"/>
        </pc:sldMkLst>
      </pc:sldChg>
      <pc:sldChg chg="del">
        <pc:chgData name="有紀 寺島" userId="cfde80d7f18a818d" providerId="LiveId" clId="{279A87AB-8CE0-48BB-B590-F03F92FC62C1}" dt="2023-10-25T23:51:36.420" v="35" actId="47"/>
        <pc:sldMkLst>
          <pc:docMk/>
          <pc:sldMk cId="1585074522" sldId="636"/>
        </pc:sldMkLst>
      </pc:sldChg>
      <pc:sldChg chg="del">
        <pc:chgData name="有紀 寺島" userId="cfde80d7f18a818d" providerId="LiveId" clId="{279A87AB-8CE0-48BB-B590-F03F92FC62C1}" dt="2023-10-25T23:51:32.276" v="15" actId="47"/>
        <pc:sldMkLst>
          <pc:docMk/>
          <pc:sldMk cId="3066009255" sldId="643"/>
        </pc:sldMkLst>
      </pc:sldChg>
      <pc:sldChg chg="del">
        <pc:chgData name="有紀 寺島" userId="cfde80d7f18a818d" providerId="LiveId" clId="{279A87AB-8CE0-48BB-B590-F03F92FC62C1}" dt="2023-10-25T23:51:32.307" v="16" actId="47"/>
        <pc:sldMkLst>
          <pc:docMk/>
          <pc:sldMk cId="4032947365" sldId="644"/>
        </pc:sldMkLst>
      </pc:sldChg>
      <pc:sldChg chg="del">
        <pc:chgData name="有紀 寺島" userId="cfde80d7f18a818d" providerId="LiveId" clId="{279A87AB-8CE0-48BB-B590-F03F92FC62C1}" dt="2023-10-25T23:51:35.632" v="31" actId="47"/>
        <pc:sldMkLst>
          <pc:docMk/>
          <pc:sldMk cId="618438686" sldId="648"/>
        </pc:sldMkLst>
      </pc:sldChg>
      <pc:sldChg chg="del">
        <pc:chgData name="有紀 寺島" userId="cfde80d7f18a818d" providerId="LiveId" clId="{279A87AB-8CE0-48BB-B590-F03F92FC62C1}" dt="2023-10-25T23:51:30.149" v="1" actId="47"/>
        <pc:sldMkLst>
          <pc:docMk/>
          <pc:sldMk cId="2649736586" sldId="649"/>
        </pc:sldMkLst>
      </pc:sldChg>
      <pc:sldChg chg="del">
        <pc:chgData name="有紀 寺島" userId="cfde80d7f18a818d" providerId="LiveId" clId="{279A87AB-8CE0-48BB-B590-F03F92FC62C1}" dt="2023-10-25T23:51:34.638" v="28" actId="47"/>
        <pc:sldMkLst>
          <pc:docMk/>
          <pc:sldMk cId="2603198850" sldId="650"/>
        </pc:sldMkLst>
      </pc:sldChg>
      <pc:sldChg chg="del">
        <pc:chgData name="有紀 寺島" userId="cfde80d7f18a818d" providerId="LiveId" clId="{279A87AB-8CE0-48BB-B590-F03F92FC62C1}" dt="2023-10-25T23:51:44.639" v="49" actId="47"/>
        <pc:sldMkLst>
          <pc:docMk/>
          <pc:sldMk cId="2815732622" sldId="676"/>
        </pc:sldMkLst>
      </pc:sldChg>
      <pc:sldChg chg="modSp mod">
        <pc:chgData name="有紀 寺島" userId="cfde80d7f18a818d" providerId="LiveId" clId="{279A87AB-8CE0-48BB-B590-F03F92FC62C1}" dt="2023-10-25T23:51:57.964" v="77" actId="6549"/>
        <pc:sldMkLst>
          <pc:docMk/>
          <pc:sldMk cId="3909354479" sldId="679"/>
        </pc:sldMkLst>
        <pc:spChg chg="mod">
          <ac:chgData name="有紀 寺島" userId="cfde80d7f18a818d" providerId="LiveId" clId="{279A87AB-8CE0-48BB-B590-F03F92FC62C1}" dt="2023-10-25T23:51:57.964" v="77" actId="6549"/>
          <ac:spMkLst>
            <pc:docMk/>
            <pc:sldMk cId="3909354479" sldId="679"/>
            <ac:spMk id="4" creationId="{A83FA154-2B34-43CA-A80F-6798E78572F7}"/>
          </ac:spMkLst>
        </pc:spChg>
      </pc:sldChg>
      <pc:sldChg chg="del">
        <pc:chgData name="有紀 寺島" userId="cfde80d7f18a818d" providerId="LiveId" clId="{279A87AB-8CE0-48BB-B590-F03F92FC62C1}" dt="2023-10-25T23:51:45.395" v="53" actId="47"/>
        <pc:sldMkLst>
          <pc:docMk/>
          <pc:sldMk cId="2603594630" sldId="680"/>
        </pc:sldMkLst>
      </pc:sldChg>
      <pc:sldChg chg="del">
        <pc:chgData name="有紀 寺島" userId="cfde80d7f18a818d" providerId="LiveId" clId="{279A87AB-8CE0-48BB-B590-F03F92FC62C1}" dt="2023-10-25T23:51:45.583" v="54" actId="47"/>
        <pc:sldMkLst>
          <pc:docMk/>
          <pc:sldMk cId="3681894864" sldId="682"/>
        </pc:sldMkLst>
      </pc:sldChg>
      <pc:sldChg chg="del">
        <pc:chgData name="有紀 寺島" userId="cfde80d7f18a818d" providerId="LiveId" clId="{279A87AB-8CE0-48BB-B590-F03F92FC62C1}" dt="2023-10-25T23:51:45.899" v="55" actId="47"/>
        <pc:sldMkLst>
          <pc:docMk/>
          <pc:sldMk cId="3042566981" sldId="683"/>
        </pc:sldMkLst>
      </pc:sldChg>
      <pc:sldChg chg="del">
        <pc:chgData name="有紀 寺島" userId="cfde80d7f18a818d" providerId="LiveId" clId="{279A87AB-8CE0-48BB-B590-F03F92FC62C1}" dt="2023-10-25T23:51:43.047" v="41" actId="47"/>
        <pc:sldMkLst>
          <pc:docMk/>
          <pc:sldMk cId="3479592586" sldId="686"/>
        </pc:sldMkLst>
      </pc:sldChg>
      <pc:sldChg chg="del">
        <pc:chgData name="有紀 寺島" userId="cfde80d7f18a818d" providerId="LiveId" clId="{279A87AB-8CE0-48BB-B590-F03F92FC62C1}" dt="2023-10-25T23:51:45.048" v="51" actId="47"/>
        <pc:sldMkLst>
          <pc:docMk/>
          <pc:sldMk cId="2440412231" sldId="687"/>
        </pc:sldMkLst>
      </pc:sldChg>
      <pc:sldChg chg="del">
        <pc:chgData name="有紀 寺島" userId="cfde80d7f18a818d" providerId="LiveId" clId="{279A87AB-8CE0-48BB-B590-F03F92FC62C1}" dt="2023-10-25T23:51:43.226" v="42" actId="47"/>
        <pc:sldMkLst>
          <pc:docMk/>
          <pc:sldMk cId="4152949277" sldId="690"/>
        </pc:sldMkLst>
      </pc:sldChg>
      <pc:sldChg chg="del">
        <pc:chgData name="有紀 寺島" userId="cfde80d7f18a818d" providerId="LiveId" clId="{279A87AB-8CE0-48BB-B590-F03F92FC62C1}" dt="2023-10-25T23:51:31.741" v="12" actId="47"/>
        <pc:sldMkLst>
          <pc:docMk/>
          <pc:sldMk cId="3830204233" sldId="691"/>
        </pc:sldMkLst>
      </pc:sldChg>
      <pc:sldChg chg="del">
        <pc:chgData name="有紀 寺島" userId="cfde80d7f18a818d" providerId="LiveId" clId="{279A87AB-8CE0-48BB-B590-F03F92FC62C1}" dt="2023-10-25T23:51:30.983" v="7" actId="47"/>
        <pc:sldMkLst>
          <pc:docMk/>
          <pc:sldMk cId="4217967987" sldId="692"/>
        </pc:sldMkLst>
      </pc:sldChg>
      <pc:sldChg chg="del">
        <pc:chgData name="有紀 寺島" userId="cfde80d7f18a818d" providerId="LiveId" clId="{279A87AB-8CE0-48BB-B590-F03F92FC62C1}" dt="2023-10-25T23:51:31.173" v="9" actId="47"/>
        <pc:sldMkLst>
          <pc:docMk/>
          <pc:sldMk cId="3880370795" sldId="693"/>
        </pc:sldMkLst>
      </pc:sldChg>
      <pc:sldChg chg="del">
        <pc:chgData name="有紀 寺島" userId="cfde80d7f18a818d" providerId="LiveId" clId="{279A87AB-8CE0-48BB-B590-F03F92FC62C1}" dt="2023-10-25T23:51:31.442" v="10" actId="47"/>
        <pc:sldMkLst>
          <pc:docMk/>
          <pc:sldMk cId="307185111" sldId="694"/>
        </pc:sldMkLst>
      </pc:sldChg>
      <pc:sldChg chg="del">
        <pc:chgData name="有紀 寺島" userId="cfde80d7f18a818d" providerId="LiveId" clId="{279A87AB-8CE0-48BB-B590-F03F92FC62C1}" dt="2023-10-25T23:51:32.217" v="13" actId="47"/>
        <pc:sldMkLst>
          <pc:docMk/>
          <pc:sldMk cId="2443535513" sldId="695"/>
        </pc:sldMkLst>
      </pc:sldChg>
      <pc:sldChg chg="del">
        <pc:chgData name="有紀 寺島" userId="cfde80d7f18a818d" providerId="LiveId" clId="{279A87AB-8CE0-48BB-B590-F03F92FC62C1}" dt="2023-10-25T23:51:32.795" v="20" actId="47"/>
        <pc:sldMkLst>
          <pc:docMk/>
          <pc:sldMk cId="1608452660" sldId="696"/>
        </pc:sldMkLst>
      </pc:sldChg>
      <pc:sldChg chg="del">
        <pc:chgData name="有紀 寺島" userId="cfde80d7f18a818d" providerId="LiveId" clId="{279A87AB-8CE0-48BB-B590-F03F92FC62C1}" dt="2023-10-25T23:51:45.221" v="52" actId="47"/>
        <pc:sldMkLst>
          <pc:docMk/>
          <pc:sldMk cId="3946830382" sldId="697"/>
        </pc:sldMkLst>
      </pc:sldChg>
      <pc:sldChg chg="del">
        <pc:chgData name="有紀 寺島" userId="cfde80d7f18a818d" providerId="LiveId" clId="{279A87AB-8CE0-48BB-B590-F03F92FC62C1}" dt="2023-10-25T23:51:43.962" v="47" actId="47"/>
        <pc:sldMkLst>
          <pc:docMk/>
          <pc:sldMk cId="2844788185" sldId="698"/>
        </pc:sldMkLst>
      </pc:sldChg>
      <pc:sldChg chg="del">
        <pc:chgData name="有紀 寺島" userId="cfde80d7f18a818d" providerId="LiveId" clId="{279A87AB-8CE0-48BB-B590-F03F92FC62C1}" dt="2023-10-25T23:51:44.890" v="50" actId="47"/>
        <pc:sldMkLst>
          <pc:docMk/>
          <pc:sldMk cId="1868666762" sldId="699"/>
        </pc:sldMkLst>
      </pc:sldChg>
      <pc:sldChg chg="del">
        <pc:chgData name="有紀 寺島" userId="cfde80d7f18a818d" providerId="LiveId" clId="{279A87AB-8CE0-48BB-B590-F03F92FC62C1}" dt="2023-10-25T23:51:34.338" v="27" actId="47"/>
        <pc:sldMkLst>
          <pc:docMk/>
          <pc:sldMk cId="182768643" sldId="700"/>
        </pc:sldMkLst>
      </pc:sldChg>
      <pc:sldMasterChg chg="delSldLayout">
        <pc:chgData name="有紀 寺島" userId="cfde80d7f18a818d" providerId="LiveId" clId="{279A87AB-8CE0-48BB-B590-F03F92FC62C1}" dt="2023-10-25T23:51:44.639" v="49" actId="47"/>
        <pc:sldMasterMkLst>
          <pc:docMk/>
          <pc:sldMasterMk cId="1812080618" sldId="2147483807"/>
        </pc:sldMasterMkLst>
        <pc:sldLayoutChg chg="del">
          <pc:chgData name="有紀 寺島" userId="cfde80d7f18a818d" providerId="LiveId" clId="{279A87AB-8CE0-48BB-B590-F03F92FC62C1}" dt="2023-10-25T23:51:44.639" v="49" actId="47"/>
          <pc:sldLayoutMkLst>
            <pc:docMk/>
            <pc:sldMasterMk cId="1812080618" sldId="2147483807"/>
            <pc:sldLayoutMk cId="3263087190" sldId="2147483821"/>
          </pc:sldLayoutMkLst>
        </pc:sldLayoutChg>
      </pc:sldMasterChg>
    </pc:docChg>
  </pc:docChgLst>
  <pc:docChgLst>
    <pc:chgData name="有紀 寺島" userId="cfde80d7f18a818d" providerId="LiveId" clId="{88C9F3F7-FEB2-48AA-A2AE-944DC0C55B59}"/>
    <pc:docChg chg="undo custSel addSld delSld modSld sldOrd modMainMaster">
      <pc:chgData name="有紀 寺島" userId="cfde80d7f18a818d" providerId="LiveId" clId="{88C9F3F7-FEB2-48AA-A2AE-944DC0C55B59}" dt="2024-06-10T07:36:35.206" v="2393" actId="20577"/>
      <pc:docMkLst>
        <pc:docMk/>
      </pc:docMkLst>
      <pc:sldChg chg="addSp delSp modSp add mod">
        <pc:chgData name="有紀 寺島" userId="cfde80d7f18a818d" providerId="LiveId" clId="{88C9F3F7-FEB2-48AA-A2AE-944DC0C55B59}" dt="2024-06-10T07:32:42.825" v="1409" actId="20577"/>
        <pc:sldMkLst>
          <pc:docMk/>
          <pc:sldMk cId="864871217" sldId="256"/>
        </pc:sldMkLst>
        <pc:spChg chg="mod">
          <ac:chgData name="有紀 寺島" userId="cfde80d7f18a818d" providerId="LiveId" clId="{88C9F3F7-FEB2-48AA-A2AE-944DC0C55B59}" dt="2024-06-10T07:32:42.825" v="1409" actId="20577"/>
          <ac:spMkLst>
            <pc:docMk/>
            <pc:sldMk cId="864871217" sldId="256"/>
            <ac:spMk id="2" creationId="{73AB6E0F-1E53-4307-99D3-6D82B7639A09}"/>
          </ac:spMkLst>
        </pc:spChg>
        <pc:spChg chg="del">
          <ac:chgData name="有紀 寺島" userId="cfde80d7f18a818d" providerId="LiveId" clId="{88C9F3F7-FEB2-48AA-A2AE-944DC0C55B59}" dt="2024-06-10T06:55:17.628" v="66" actId="478"/>
          <ac:spMkLst>
            <pc:docMk/>
            <pc:sldMk cId="864871217" sldId="256"/>
            <ac:spMk id="3" creationId="{48A6DE64-4F46-4E8E-89A8-700314D06FE1}"/>
          </ac:spMkLst>
        </pc:spChg>
        <pc:spChg chg="add mod">
          <ac:chgData name="有紀 寺島" userId="cfde80d7f18a818d" providerId="LiveId" clId="{88C9F3F7-FEB2-48AA-A2AE-944DC0C55B59}" dt="2024-06-10T07:32:35.121" v="1370" actId="1076"/>
          <ac:spMkLst>
            <pc:docMk/>
            <pc:sldMk cId="864871217" sldId="256"/>
            <ac:spMk id="6" creationId="{2426057A-EBD2-B1C1-3F30-8EB0EFC10DB0}"/>
          </ac:spMkLst>
        </pc:spChg>
      </pc:sldChg>
      <pc:sldChg chg="del">
        <pc:chgData name="有紀 寺島" userId="cfde80d7f18a818d" providerId="LiveId" clId="{88C9F3F7-FEB2-48AA-A2AE-944DC0C55B59}" dt="2024-06-10T07:06:18.941" v="504" actId="47"/>
        <pc:sldMkLst>
          <pc:docMk/>
          <pc:sldMk cId="0" sldId="276"/>
        </pc:sldMkLst>
      </pc:sldChg>
      <pc:sldChg chg="del">
        <pc:chgData name="有紀 寺島" userId="cfde80d7f18a818d" providerId="LiveId" clId="{88C9F3F7-FEB2-48AA-A2AE-944DC0C55B59}" dt="2024-06-10T06:54:50.352" v="1" actId="47"/>
        <pc:sldMkLst>
          <pc:docMk/>
          <pc:sldMk cId="3621959964" sldId="464"/>
        </pc:sldMkLst>
      </pc:sldChg>
      <pc:sldChg chg="del">
        <pc:chgData name="有紀 寺島" userId="cfde80d7f18a818d" providerId="LiveId" clId="{88C9F3F7-FEB2-48AA-A2AE-944DC0C55B59}" dt="2024-06-10T06:56:17.299" v="88" actId="47"/>
        <pc:sldMkLst>
          <pc:docMk/>
          <pc:sldMk cId="3909354479" sldId="679"/>
        </pc:sldMkLst>
      </pc:sldChg>
      <pc:sldChg chg="new del">
        <pc:chgData name="有紀 寺島" userId="cfde80d7f18a818d" providerId="LiveId" clId="{88C9F3F7-FEB2-48AA-A2AE-944DC0C55B59}" dt="2024-06-10T06:56:13.793" v="86" actId="47"/>
        <pc:sldMkLst>
          <pc:docMk/>
          <pc:sldMk cId="909277444" sldId="680"/>
        </pc:sldMkLst>
      </pc:sldChg>
      <pc:sldChg chg="addSp delSp modSp new mod">
        <pc:chgData name="有紀 寺島" userId="cfde80d7f18a818d" providerId="LiveId" clId="{88C9F3F7-FEB2-48AA-A2AE-944DC0C55B59}" dt="2024-06-10T07:25:48.726" v="1226" actId="1076"/>
        <pc:sldMkLst>
          <pc:docMk/>
          <pc:sldMk cId="4040832985" sldId="680"/>
        </pc:sldMkLst>
        <pc:spChg chg="add mod">
          <ac:chgData name="有紀 寺島" userId="cfde80d7f18a818d" providerId="LiveId" clId="{88C9F3F7-FEB2-48AA-A2AE-944DC0C55B59}" dt="2024-06-10T07:25:46.505" v="1225" actId="20577"/>
          <ac:spMkLst>
            <pc:docMk/>
            <pc:sldMk cId="4040832985" sldId="680"/>
            <ac:spMk id="3" creationId="{CBD66E1B-7192-1450-BB5B-FE8E62C3054D}"/>
          </ac:spMkLst>
        </pc:spChg>
        <pc:spChg chg="add mod">
          <ac:chgData name="有紀 寺島" userId="cfde80d7f18a818d" providerId="LiveId" clId="{88C9F3F7-FEB2-48AA-A2AE-944DC0C55B59}" dt="2024-06-10T07:25:48.726" v="1226" actId="1076"/>
          <ac:spMkLst>
            <pc:docMk/>
            <pc:sldMk cId="4040832985" sldId="680"/>
            <ac:spMk id="4" creationId="{8F8C8A46-29BA-E7E1-9C5F-3521696E5A9A}"/>
          </ac:spMkLst>
        </pc:spChg>
        <pc:spChg chg="add del mod">
          <ac:chgData name="有紀 寺島" userId="cfde80d7f18a818d" providerId="LiveId" clId="{88C9F3F7-FEB2-48AA-A2AE-944DC0C55B59}" dt="2024-06-10T07:02:20.168" v="378" actId="478"/>
          <ac:spMkLst>
            <pc:docMk/>
            <pc:sldMk cId="4040832985" sldId="680"/>
            <ac:spMk id="5" creationId="{E47DD53A-C6F0-878A-592C-04416D19E72C}"/>
          </ac:spMkLst>
        </pc:spChg>
        <pc:spChg chg="add del mod">
          <ac:chgData name="有紀 寺島" userId="cfde80d7f18a818d" providerId="LiveId" clId="{88C9F3F7-FEB2-48AA-A2AE-944DC0C55B59}" dt="2024-06-10T07:02:20.168" v="378" actId="478"/>
          <ac:spMkLst>
            <pc:docMk/>
            <pc:sldMk cId="4040832985" sldId="680"/>
            <ac:spMk id="6" creationId="{57BE0069-161E-B23A-D658-25BEE6B7D1DE}"/>
          </ac:spMkLst>
        </pc:spChg>
        <pc:spChg chg="add del mod">
          <ac:chgData name="有紀 寺島" userId="cfde80d7f18a818d" providerId="LiveId" clId="{88C9F3F7-FEB2-48AA-A2AE-944DC0C55B59}" dt="2024-06-10T07:02:20.168" v="378" actId="478"/>
          <ac:spMkLst>
            <pc:docMk/>
            <pc:sldMk cId="4040832985" sldId="680"/>
            <ac:spMk id="7" creationId="{DB7249EB-30D0-3269-0ED9-26F0D76A08F5}"/>
          </ac:spMkLst>
        </pc:spChg>
        <pc:spChg chg="add del mod">
          <ac:chgData name="有紀 寺島" userId="cfde80d7f18a818d" providerId="LiveId" clId="{88C9F3F7-FEB2-48AA-A2AE-944DC0C55B59}" dt="2024-06-10T07:02:20.168" v="378" actId="478"/>
          <ac:spMkLst>
            <pc:docMk/>
            <pc:sldMk cId="4040832985" sldId="680"/>
            <ac:spMk id="8" creationId="{4C1C9AAF-618A-C1DC-C703-D992A2563AED}"/>
          </ac:spMkLst>
        </pc:spChg>
        <pc:spChg chg="add del mod">
          <ac:chgData name="有紀 寺島" userId="cfde80d7f18a818d" providerId="LiveId" clId="{88C9F3F7-FEB2-48AA-A2AE-944DC0C55B59}" dt="2024-06-10T07:02:20.168" v="378" actId="478"/>
          <ac:spMkLst>
            <pc:docMk/>
            <pc:sldMk cId="4040832985" sldId="680"/>
            <ac:spMk id="9" creationId="{173E54F1-F60A-7CB9-DDF3-5FCEC41554FA}"/>
          </ac:spMkLst>
        </pc:spChg>
        <pc:spChg chg="add del mod">
          <ac:chgData name="有紀 寺島" userId="cfde80d7f18a818d" providerId="LiveId" clId="{88C9F3F7-FEB2-48AA-A2AE-944DC0C55B59}" dt="2024-06-10T07:02:20.168" v="378" actId="478"/>
          <ac:spMkLst>
            <pc:docMk/>
            <pc:sldMk cId="4040832985" sldId="680"/>
            <ac:spMk id="10" creationId="{A7D707BE-72FB-E96D-DAA8-A40475949DC0}"/>
          </ac:spMkLst>
        </pc:spChg>
        <pc:spChg chg="add del mod">
          <ac:chgData name="有紀 寺島" userId="cfde80d7f18a818d" providerId="LiveId" clId="{88C9F3F7-FEB2-48AA-A2AE-944DC0C55B59}" dt="2024-06-10T07:02:20.168" v="378" actId="478"/>
          <ac:spMkLst>
            <pc:docMk/>
            <pc:sldMk cId="4040832985" sldId="680"/>
            <ac:spMk id="11" creationId="{30B8F10C-CADA-2828-281C-D2D1BE472944}"/>
          </ac:spMkLst>
        </pc:spChg>
        <pc:spChg chg="add del mod">
          <ac:chgData name="有紀 寺島" userId="cfde80d7f18a818d" providerId="LiveId" clId="{88C9F3F7-FEB2-48AA-A2AE-944DC0C55B59}" dt="2024-06-10T07:02:20.168" v="378" actId="478"/>
          <ac:spMkLst>
            <pc:docMk/>
            <pc:sldMk cId="4040832985" sldId="680"/>
            <ac:spMk id="12" creationId="{5DD3C72B-B013-682E-7225-67B222F6A15B}"/>
          </ac:spMkLst>
        </pc:spChg>
        <pc:spChg chg="add del mod">
          <ac:chgData name="有紀 寺島" userId="cfde80d7f18a818d" providerId="LiveId" clId="{88C9F3F7-FEB2-48AA-A2AE-944DC0C55B59}" dt="2024-06-10T07:02:20.168" v="378" actId="478"/>
          <ac:spMkLst>
            <pc:docMk/>
            <pc:sldMk cId="4040832985" sldId="680"/>
            <ac:spMk id="13" creationId="{ACC3C131-3F19-CCC1-4912-E799A470BC2F}"/>
          </ac:spMkLst>
        </pc:spChg>
        <pc:spChg chg="add del mod">
          <ac:chgData name="有紀 寺島" userId="cfde80d7f18a818d" providerId="LiveId" clId="{88C9F3F7-FEB2-48AA-A2AE-944DC0C55B59}" dt="2024-06-10T07:02:20.168" v="378" actId="478"/>
          <ac:spMkLst>
            <pc:docMk/>
            <pc:sldMk cId="4040832985" sldId="680"/>
            <ac:spMk id="14" creationId="{8526BDBC-2D6E-1288-5FC5-8040F07E8DA0}"/>
          </ac:spMkLst>
        </pc:spChg>
        <pc:spChg chg="add del mod">
          <ac:chgData name="有紀 寺島" userId="cfde80d7f18a818d" providerId="LiveId" clId="{88C9F3F7-FEB2-48AA-A2AE-944DC0C55B59}" dt="2024-06-10T07:02:20.168" v="378" actId="478"/>
          <ac:spMkLst>
            <pc:docMk/>
            <pc:sldMk cId="4040832985" sldId="680"/>
            <ac:spMk id="15" creationId="{3741E3E9-8C0B-5A03-A674-C2BAC519DEB5}"/>
          </ac:spMkLst>
        </pc:spChg>
        <pc:spChg chg="add del mod">
          <ac:chgData name="有紀 寺島" userId="cfde80d7f18a818d" providerId="LiveId" clId="{88C9F3F7-FEB2-48AA-A2AE-944DC0C55B59}" dt="2024-06-10T07:02:20.168" v="378" actId="478"/>
          <ac:spMkLst>
            <pc:docMk/>
            <pc:sldMk cId="4040832985" sldId="680"/>
            <ac:spMk id="16" creationId="{C84CEA86-FFF9-BDA2-70B6-BBBEE308F3D2}"/>
          </ac:spMkLst>
        </pc:spChg>
        <pc:picChg chg="add del mod">
          <ac:chgData name="有紀 寺島" userId="cfde80d7f18a818d" providerId="LiveId" clId="{88C9F3F7-FEB2-48AA-A2AE-944DC0C55B59}" dt="2024-06-10T07:02:20.168" v="378" actId="478"/>
          <ac:picMkLst>
            <pc:docMk/>
            <pc:sldMk cId="4040832985" sldId="680"/>
            <ac:picMk id="17" creationId="{F028C808-23BB-1C1C-9D3B-6C5A3A557DC0}"/>
          </ac:picMkLst>
        </pc:picChg>
      </pc:sldChg>
      <pc:sldChg chg="modSp new del mod">
        <pc:chgData name="有紀 寺島" userId="cfde80d7f18a818d" providerId="LiveId" clId="{88C9F3F7-FEB2-48AA-A2AE-944DC0C55B59}" dt="2024-06-10T07:06:19.491" v="505" actId="47"/>
        <pc:sldMkLst>
          <pc:docMk/>
          <pc:sldMk cId="881524424" sldId="681"/>
        </pc:sldMkLst>
        <pc:spChg chg="mod">
          <ac:chgData name="有紀 寺島" userId="cfde80d7f18a818d" providerId="LiveId" clId="{88C9F3F7-FEB2-48AA-A2AE-944DC0C55B59}" dt="2024-06-10T07:02:27.882" v="380" actId="27636"/>
          <ac:spMkLst>
            <pc:docMk/>
            <pc:sldMk cId="881524424" sldId="681"/>
            <ac:spMk id="2" creationId="{3DAB46D2-6DEE-9850-3173-2E79596CE1F5}"/>
          </ac:spMkLst>
        </pc:spChg>
      </pc:sldChg>
      <pc:sldChg chg="addSp delSp modSp new mod">
        <pc:chgData name="有紀 寺島" userId="cfde80d7f18a818d" providerId="LiveId" clId="{88C9F3F7-FEB2-48AA-A2AE-944DC0C55B59}" dt="2024-06-10T07:03:25.595" v="454" actId="1076"/>
        <pc:sldMkLst>
          <pc:docMk/>
          <pc:sldMk cId="388785932" sldId="682"/>
        </pc:sldMkLst>
        <pc:spChg chg="add mod">
          <ac:chgData name="有紀 寺島" userId="cfde80d7f18a818d" providerId="LiveId" clId="{88C9F3F7-FEB2-48AA-A2AE-944DC0C55B59}" dt="2024-06-10T07:02:53.435" v="443" actId="20577"/>
          <ac:spMkLst>
            <pc:docMk/>
            <pc:sldMk cId="388785932" sldId="682"/>
            <ac:spMk id="3" creationId="{40CD7467-EC2D-7045-C6B0-1ADB018538C8}"/>
          </ac:spMkLst>
        </pc:spChg>
        <pc:spChg chg="del mod topLvl">
          <ac:chgData name="有紀 寺島" userId="cfde80d7f18a818d" providerId="LiveId" clId="{88C9F3F7-FEB2-48AA-A2AE-944DC0C55B59}" dt="2024-06-10T07:03:22.670" v="453" actId="478"/>
          <ac:spMkLst>
            <pc:docMk/>
            <pc:sldMk cId="388785932" sldId="682"/>
            <ac:spMk id="5" creationId="{93BBA466-80BD-DA8B-238F-06B0D78ADB13}"/>
          </ac:spMkLst>
        </pc:spChg>
        <pc:spChg chg="mod topLvl">
          <ac:chgData name="有紀 寺島" userId="cfde80d7f18a818d" providerId="LiveId" clId="{88C9F3F7-FEB2-48AA-A2AE-944DC0C55B59}" dt="2024-06-10T07:03:25.595" v="454" actId="1076"/>
          <ac:spMkLst>
            <pc:docMk/>
            <pc:sldMk cId="388785932" sldId="682"/>
            <ac:spMk id="6" creationId="{8B313910-ED44-CD76-ADF0-B19EF8B19CDD}"/>
          </ac:spMkLst>
        </pc:spChg>
        <pc:grpChg chg="add del mod">
          <ac:chgData name="有紀 寺島" userId="cfde80d7f18a818d" providerId="LiveId" clId="{88C9F3F7-FEB2-48AA-A2AE-944DC0C55B59}" dt="2024-06-10T07:03:22.670" v="453" actId="478"/>
          <ac:grpSpMkLst>
            <pc:docMk/>
            <pc:sldMk cId="388785932" sldId="682"/>
            <ac:grpSpMk id="4" creationId="{0534E164-7FA0-07AB-1B96-7E1EA27EA548}"/>
          </ac:grpSpMkLst>
        </pc:grpChg>
      </pc:sldChg>
      <pc:sldChg chg="addSp modSp new mod">
        <pc:chgData name="有紀 寺島" userId="cfde80d7f18a818d" providerId="LiveId" clId="{88C9F3F7-FEB2-48AA-A2AE-944DC0C55B59}" dt="2024-06-10T07:04:52.690" v="484" actId="14100"/>
        <pc:sldMkLst>
          <pc:docMk/>
          <pc:sldMk cId="498525721" sldId="683"/>
        </pc:sldMkLst>
        <pc:spChg chg="add mod">
          <ac:chgData name="有紀 寺島" userId="cfde80d7f18a818d" providerId="LiveId" clId="{88C9F3F7-FEB2-48AA-A2AE-944DC0C55B59}" dt="2024-06-10T07:03:54.770" v="468" actId="20577"/>
          <ac:spMkLst>
            <pc:docMk/>
            <pc:sldMk cId="498525721" sldId="683"/>
            <ac:spMk id="3" creationId="{54971118-77DD-D693-04A3-7D406D902BBF}"/>
          </ac:spMkLst>
        </pc:spChg>
        <pc:spChg chg="add mod">
          <ac:chgData name="有紀 寺島" userId="cfde80d7f18a818d" providerId="LiveId" clId="{88C9F3F7-FEB2-48AA-A2AE-944DC0C55B59}" dt="2024-06-10T07:03:59.525" v="469"/>
          <ac:spMkLst>
            <pc:docMk/>
            <pc:sldMk cId="498525721" sldId="683"/>
            <ac:spMk id="4" creationId="{936E7B37-2749-5F43-1D6E-7BCC9922897A}"/>
          </ac:spMkLst>
        </pc:spChg>
        <pc:spChg chg="add mod">
          <ac:chgData name="有紀 寺島" userId="cfde80d7f18a818d" providerId="LiveId" clId="{88C9F3F7-FEB2-48AA-A2AE-944DC0C55B59}" dt="2024-06-10T07:04:41.955" v="482" actId="14100"/>
          <ac:spMkLst>
            <pc:docMk/>
            <pc:sldMk cId="498525721" sldId="683"/>
            <ac:spMk id="5" creationId="{B4B97983-4BA5-CE81-4AA1-E4DB74096A07}"/>
          </ac:spMkLst>
        </pc:spChg>
        <pc:spChg chg="add mod">
          <ac:chgData name="有紀 寺島" userId="cfde80d7f18a818d" providerId="LiveId" clId="{88C9F3F7-FEB2-48AA-A2AE-944DC0C55B59}" dt="2024-06-10T07:04:37.222" v="480" actId="1076"/>
          <ac:spMkLst>
            <pc:docMk/>
            <pc:sldMk cId="498525721" sldId="683"/>
            <ac:spMk id="7" creationId="{FB3F6621-72EE-737F-E3A2-D3BF557F658C}"/>
          </ac:spMkLst>
        </pc:spChg>
        <pc:spChg chg="mod">
          <ac:chgData name="有紀 寺島" userId="cfde80d7f18a818d" providerId="LiveId" clId="{88C9F3F7-FEB2-48AA-A2AE-944DC0C55B59}" dt="2024-06-10T07:04:05.719" v="470"/>
          <ac:spMkLst>
            <pc:docMk/>
            <pc:sldMk cId="498525721" sldId="683"/>
            <ac:spMk id="15" creationId="{7DD4215E-245F-3450-710A-1B4C8713B9B4}"/>
          </ac:spMkLst>
        </pc:spChg>
        <pc:spChg chg="mod">
          <ac:chgData name="有紀 寺島" userId="cfde80d7f18a818d" providerId="LiveId" clId="{88C9F3F7-FEB2-48AA-A2AE-944DC0C55B59}" dt="2024-06-10T07:04:05.719" v="470"/>
          <ac:spMkLst>
            <pc:docMk/>
            <pc:sldMk cId="498525721" sldId="683"/>
            <ac:spMk id="16" creationId="{2AA96A12-D2C9-54D5-0973-937E6A7F12B9}"/>
          </ac:spMkLst>
        </pc:spChg>
        <pc:spChg chg="mod">
          <ac:chgData name="有紀 寺島" userId="cfde80d7f18a818d" providerId="LiveId" clId="{88C9F3F7-FEB2-48AA-A2AE-944DC0C55B59}" dt="2024-06-10T07:04:05.719" v="470"/>
          <ac:spMkLst>
            <pc:docMk/>
            <pc:sldMk cId="498525721" sldId="683"/>
            <ac:spMk id="17" creationId="{D0E44BA8-9222-C9BC-9C0B-18A8100A767B}"/>
          </ac:spMkLst>
        </pc:spChg>
        <pc:spChg chg="mod">
          <ac:chgData name="有紀 寺島" userId="cfde80d7f18a818d" providerId="LiveId" clId="{88C9F3F7-FEB2-48AA-A2AE-944DC0C55B59}" dt="2024-06-10T07:04:05.719" v="470"/>
          <ac:spMkLst>
            <pc:docMk/>
            <pc:sldMk cId="498525721" sldId="683"/>
            <ac:spMk id="19" creationId="{4B26A262-BC72-3350-1A81-1342CFBCF2AF}"/>
          </ac:spMkLst>
        </pc:spChg>
        <pc:grpChg chg="add mod">
          <ac:chgData name="有紀 寺島" userId="cfde80d7f18a818d" providerId="LiveId" clId="{88C9F3F7-FEB2-48AA-A2AE-944DC0C55B59}" dt="2024-06-10T07:04:05.719" v="470"/>
          <ac:grpSpMkLst>
            <pc:docMk/>
            <pc:sldMk cId="498525721" sldId="683"/>
            <ac:grpSpMk id="11" creationId="{37B496D0-A630-4F55-11AB-E44203EE5812}"/>
          </ac:grpSpMkLst>
        </pc:grpChg>
        <pc:picChg chg="add mod">
          <ac:chgData name="有紀 寺島" userId="cfde80d7f18a818d" providerId="LiveId" clId="{88C9F3F7-FEB2-48AA-A2AE-944DC0C55B59}" dt="2024-06-10T07:04:05.719" v="470"/>
          <ac:picMkLst>
            <pc:docMk/>
            <pc:sldMk cId="498525721" sldId="683"/>
            <ac:picMk id="6" creationId="{2C305A13-5419-6559-033D-5F54C929D09A}"/>
          </ac:picMkLst>
        </pc:picChg>
        <pc:picChg chg="add mod">
          <ac:chgData name="有紀 寺島" userId="cfde80d7f18a818d" providerId="LiveId" clId="{88C9F3F7-FEB2-48AA-A2AE-944DC0C55B59}" dt="2024-06-10T07:04:05.719" v="470"/>
          <ac:picMkLst>
            <pc:docMk/>
            <pc:sldMk cId="498525721" sldId="683"/>
            <ac:picMk id="8" creationId="{A2234010-6E27-0EA4-7DC4-CBE9AAC46318}"/>
          </ac:picMkLst>
        </pc:picChg>
        <pc:picChg chg="add mod">
          <ac:chgData name="有紀 寺島" userId="cfde80d7f18a818d" providerId="LiveId" clId="{88C9F3F7-FEB2-48AA-A2AE-944DC0C55B59}" dt="2024-06-10T07:04:05.719" v="470"/>
          <ac:picMkLst>
            <pc:docMk/>
            <pc:sldMk cId="498525721" sldId="683"/>
            <ac:picMk id="9" creationId="{6A2E334C-3871-5273-B596-40E7A2354232}"/>
          </ac:picMkLst>
        </pc:picChg>
        <pc:picChg chg="add mod">
          <ac:chgData name="有紀 寺島" userId="cfde80d7f18a818d" providerId="LiveId" clId="{88C9F3F7-FEB2-48AA-A2AE-944DC0C55B59}" dt="2024-06-10T07:04:52.690" v="484" actId="14100"/>
          <ac:picMkLst>
            <pc:docMk/>
            <pc:sldMk cId="498525721" sldId="683"/>
            <ac:picMk id="10" creationId="{F28F8055-C4DD-05C8-1DAF-8786E4E90CCC}"/>
          </ac:picMkLst>
        </pc:picChg>
        <pc:picChg chg="mod">
          <ac:chgData name="有紀 寺島" userId="cfde80d7f18a818d" providerId="LiveId" clId="{88C9F3F7-FEB2-48AA-A2AE-944DC0C55B59}" dt="2024-06-10T07:04:05.719" v="470"/>
          <ac:picMkLst>
            <pc:docMk/>
            <pc:sldMk cId="498525721" sldId="683"/>
            <ac:picMk id="12" creationId="{E64F99ED-FA0E-C1DE-C395-C555C5467628}"/>
          </ac:picMkLst>
        </pc:picChg>
        <pc:picChg chg="mod">
          <ac:chgData name="有紀 寺島" userId="cfde80d7f18a818d" providerId="LiveId" clId="{88C9F3F7-FEB2-48AA-A2AE-944DC0C55B59}" dt="2024-06-10T07:04:05.719" v="470"/>
          <ac:picMkLst>
            <pc:docMk/>
            <pc:sldMk cId="498525721" sldId="683"/>
            <ac:picMk id="13" creationId="{BD0397F2-4B2A-14BC-D812-B1C8B6380943}"/>
          </ac:picMkLst>
        </pc:picChg>
        <pc:picChg chg="mod">
          <ac:chgData name="有紀 寺島" userId="cfde80d7f18a818d" providerId="LiveId" clId="{88C9F3F7-FEB2-48AA-A2AE-944DC0C55B59}" dt="2024-06-10T07:04:05.719" v="470"/>
          <ac:picMkLst>
            <pc:docMk/>
            <pc:sldMk cId="498525721" sldId="683"/>
            <ac:picMk id="14" creationId="{D5E662E6-9A18-A76A-8ADE-6E231172C314}"/>
          </ac:picMkLst>
        </pc:picChg>
        <pc:picChg chg="mod">
          <ac:chgData name="有紀 寺島" userId="cfde80d7f18a818d" providerId="LiveId" clId="{88C9F3F7-FEB2-48AA-A2AE-944DC0C55B59}" dt="2024-06-10T07:04:05.719" v="470"/>
          <ac:picMkLst>
            <pc:docMk/>
            <pc:sldMk cId="498525721" sldId="683"/>
            <ac:picMk id="18" creationId="{7FF966B0-8907-717C-8E1D-540075FE6627}"/>
          </ac:picMkLst>
        </pc:picChg>
      </pc:sldChg>
      <pc:sldChg chg="addSp modSp new mod">
        <pc:chgData name="有紀 寺島" userId="cfde80d7f18a818d" providerId="LiveId" clId="{88C9F3F7-FEB2-48AA-A2AE-944DC0C55B59}" dt="2024-06-10T07:26:07.848" v="1228" actId="20577"/>
        <pc:sldMkLst>
          <pc:docMk/>
          <pc:sldMk cId="3474103933" sldId="684"/>
        </pc:sldMkLst>
        <pc:spChg chg="add mod">
          <ac:chgData name="有紀 寺島" userId="cfde80d7f18a818d" providerId="LiveId" clId="{88C9F3F7-FEB2-48AA-A2AE-944DC0C55B59}" dt="2024-06-10T07:06:35.821" v="508" actId="1076"/>
          <ac:spMkLst>
            <pc:docMk/>
            <pc:sldMk cId="3474103933" sldId="684"/>
            <ac:spMk id="3" creationId="{5BD00686-1563-CEE8-9C45-D81EB92AAF4E}"/>
          </ac:spMkLst>
        </pc:spChg>
        <pc:spChg chg="add mod">
          <ac:chgData name="有紀 寺島" userId="cfde80d7f18a818d" providerId="LiveId" clId="{88C9F3F7-FEB2-48AA-A2AE-944DC0C55B59}" dt="2024-06-10T07:26:07.848" v="1228" actId="20577"/>
          <ac:spMkLst>
            <pc:docMk/>
            <pc:sldMk cId="3474103933" sldId="684"/>
            <ac:spMk id="4" creationId="{4DB5A0CD-145C-ED89-FBA5-844F840E53CE}"/>
          </ac:spMkLst>
        </pc:spChg>
      </pc:sldChg>
      <pc:sldChg chg="addSp modSp new mod">
        <pc:chgData name="有紀 寺島" userId="cfde80d7f18a818d" providerId="LiveId" clId="{88C9F3F7-FEB2-48AA-A2AE-944DC0C55B59}" dt="2024-06-10T07:06:59.912" v="562"/>
        <pc:sldMkLst>
          <pc:docMk/>
          <pc:sldMk cId="1284835798" sldId="685"/>
        </pc:sldMkLst>
        <pc:spChg chg="add mod">
          <ac:chgData name="有紀 寺島" userId="cfde80d7f18a818d" providerId="LiveId" clId="{88C9F3F7-FEB2-48AA-A2AE-944DC0C55B59}" dt="2024-06-10T07:06:55.168" v="561" actId="20577"/>
          <ac:spMkLst>
            <pc:docMk/>
            <pc:sldMk cId="1284835798" sldId="685"/>
            <ac:spMk id="3" creationId="{10FAA40F-6662-F700-7ED9-0F42D78A086B}"/>
          </ac:spMkLst>
        </pc:spChg>
        <pc:spChg chg="add mod">
          <ac:chgData name="有紀 寺島" userId="cfde80d7f18a818d" providerId="LiveId" clId="{88C9F3F7-FEB2-48AA-A2AE-944DC0C55B59}" dt="2024-06-10T07:06:59.912" v="562"/>
          <ac:spMkLst>
            <pc:docMk/>
            <pc:sldMk cId="1284835798" sldId="685"/>
            <ac:spMk id="4" creationId="{28499C22-351B-2218-A20E-B355B936DA4E}"/>
          </ac:spMkLst>
        </pc:spChg>
        <pc:spChg chg="add mod">
          <ac:chgData name="有紀 寺島" userId="cfde80d7f18a818d" providerId="LiveId" clId="{88C9F3F7-FEB2-48AA-A2AE-944DC0C55B59}" dt="2024-06-10T07:06:59.912" v="562"/>
          <ac:spMkLst>
            <pc:docMk/>
            <pc:sldMk cId="1284835798" sldId="685"/>
            <ac:spMk id="5" creationId="{B353C5BE-EB1E-7DEB-9621-B7C7E9970984}"/>
          </ac:spMkLst>
        </pc:spChg>
        <pc:spChg chg="add mod">
          <ac:chgData name="有紀 寺島" userId="cfde80d7f18a818d" providerId="LiveId" clId="{88C9F3F7-FEB2-48AA-A2AE-944DC0C55B59}" dt="2024-06-10T07:06:59.912" v="562"/>
          <ac:spMkLst>
            <pc:docMk/>
            <pc:sldMk cId="1284835798" sldId="685"/>
            <ac:spMk id="6" creationId="{0427669D-133A-F836-BB84-43A13684D0ED}"/>
          </ac:spMkLst>
        </pc:spChg>
        <pc:spChg chg="add mod">
          <ac:chgData name="有紀 寺島" userId="cfde80d7f18a818d" providerId="LiveId" clId="{88C9F3F7-FEB2-48AA-A2AE-944DC0C55B59}" dt="2024-06-10T07:06:59.912" v="562"/>
          <ac:spMkLst>
            <pc:docMk/>
            <pc:sldMk cId="1284835798" sldId="685"/>
            <ac:spMk id="7" creationId="{F217E62F-6DD5-0BB5-C4A2-6C92E38DBC62}"/>
          </ac:spMkLst>
        </pc:spChg>
        <pc:spChg chg="add mod">
          <ac:chgData name="有紀 寺島" userId="cfde80d7f18a818d" providerId="LiveId" clId="{88C9F3F7-FEB2-48AA-A2AE-944DC0C55B59}" dt="2024-06-10T07:06:59.912" v="562"/>
          <ac:spMkLst>
            <pc:docMk/>
            <pc:sldMk cId="1284835798" sldId="685"/>
            <ac:spMk id="8" creationId="{68448723-C697-4994-E27B-CB4CB77E2D2D}"/>
          </ac:spMkLst>
        </pc:spChg>
        <pc:spChg chg="add mod">
          <ac:chgData name="有紀 寺島" userId="cfde80d7f18a818d" providerId="LiveId" clId="{88C9F3F7-FEB2-48AA-A2AE-944DC0C55B59}" dt="2024-06-10T07:06:59.912" v="562"/>
          <ac:spMkLst>
            <pc:docMk/>
            <pc:sldMk cId="1284835798" sldId="685"/>
            <ac:spMk id="9" creationId="{75BA6F1A-E25B-5F61-1935-5BD062FA5F9D}"/>
          </ac:spMkLst>
        </pc:spChg>
        <pc:spChg chg="add mod">
          <ac:chgData name="有紀 寺島" userId="cfde80d7f18a818d" providerId="LiveId" clId="{88C9F3F7-FEB2-48AA-A2AE-944DC0C55B59}" dt="2024-06-10T07:06:59.912" v="562"/>
          <ac:spMkLst>
            <pc:docMk/>
            <pc:sldMk cId="1284835798" sldId="685"/>
            <ac:spMk id="10" creationId="{B825F10F-D4E4-180C-422B-BA281B69805E}"/>
          </ac:spMkLst>
        </pc:spChg>
        <pc:spChg chg="add mod">
          <ac:chgData name="有紀 寺島" userId="cfde80d7f18a818d" providerId="LiveId" clId="{88C9F3F7-FEB2-48AA-A2AE-944DC0C55B59}" dt="2024-06-10T07:06:59.912" v="562"/>
          <ac:spMkLst>
            <pc:docMk/>
            <pc:sldMk cId="1284835798" sldId="685"/>
            <ac:spMk id="11" creationId="{36E51242-4443-1967-4835-51C182B3CF39}"/>
          </ac:spMkLst>
        </pc:spChg>
      </pc:sldChg>
      <pc:sldChg chg="addSp delSp modSp new mod ord">
        <pc:chgData name="有紀 寺島" userId="cfde80d7f18a818d" providerId="LiveId" clId="{88C9F3F7-FEB2-48AA-A2AE-944DC0C55B59}" dt="2024-06-10T07:36:26.675" v="2389" actId="1076"/>
        <pc:sldMkLst>
          <pc:docMk/>
          <pc:sldMk cId="978148254" sldId="686"/>
        </pc:sldMkLst>
        <pc:spChg chg="add del mod">
          <ac:chgData name="有紀 寺島" userId="cfde80d7f18a818d" providerId="LiveId" clId="{88C9F3F7-FEB2-48AA-A2AE-944DC0C55B59}" dt="2024-06-10T07:15:00.081" v="602" actId="478"/>
          <ac:spMkLst>
            <pc:docMk/>
            <pc:sldMk cId="978148254" sldId="686"/>
            <ac:spMk id="3" creationId="{43DA67BA-8367-D33C-842D-70BB92C87DDB}"/>
          </ac:spMkLst>
        </pc:spChg>
        <pc:spChg chg="add mod">
          <ac:chgData name="有紀 寺島" userId="cfde80d7f18a818d" providerId="LiveId" clId="{88C9F3F7-FEB2-48AA-A2AE-944DC0C55B59}" dt="2024-06-10T07:36:26.675" v="2389" actId="1076"/>
          <ac:spMkLst>
            <pc:docMk/>
            <pc:sldMk cId="978148254" sldId="686"/>
            <ac:spMk id="4" creationId="{D3ABDC9C-664E-186B-634D-1CD86D8143EB}"/>
          </ac:spMkLst>
        </pc:spChg>
      </pc:sldChg>
      <pc:sldChg chg="new del">
        <pc:chgData name="有紀 寺島" userId="cfde80d7f18a818d" providerId="LiveId" clId="{88C9F3F7-FEB2-48AA-A2AE-944DC0C55B59}" dt="2024-06-10T07:12:38.593" v="564" actId="47"/>
        <pc:sldMkLst>
          <pc:docMk/>
          <pc:sldMk cId="2511577247" sldId="686"/>
        </pc:sldMkLst>
      </pc:sldChg>
      <pc:sldChg chg="addSp modSp new mod addCm">
        <pc:chgData name="有紀 寺島" userId="cfde80d7f18a818d" providerId="LiveId" clId="{88C9F3F7-FEB2-48AA-A2AE-944DC0C55B59}" dt="2024-06-10T07:24:11.544" v="1202" actId="20577"/>
        <pc:sldMkLst>
          <pc:docMk/>
          <pc:sldMk cId="251218009" sldId="687"/>
        </pc:sldMkLst>
        <pc:spChg chg="add mod">
          <ac:chgData name="有紀 寺島" userId="cfde80d7f18a818d" providerId="LiveId" clId="{88C9F3F7-FEB2-48AA-A2AE-944DC0C55B59}" dt="2024-06-10T07:18:32.515" v="717"/>
          <ac:spMkLst>
            <pc:docMk/>
            <pc:sldMk cId="251218009" sldId="687"/>
            <ac:spMk id="3" creationId="{0555545D-B192-A804-099A-A175789EE902}"/>
          </ac:spMkLst>
        </pc:spChg>
        <pc:spChg chg="add mod">
          <ac:chgData name="有紀 寺島" userId="cfde80d7f18a818d" providerId="LiveId" clId="{88C9F3F7-FEB2-48AA-A2AE-944DC0C55B59}" dt="2024-06-10T07:24:11.544" v="1202" actId="20577"/>
          <ac:spMkLst>
            <pc:docMk/>
            <pc:sldMk cId="251218009" sldId="687"/>
            <ac:spMk id="4" creationId="{16ECD6D9-12DA-909E-942D-5BB4CDF32DD6}"/>
          </ac:spMkLst>
        </pc:spChg>
        <pc:spChg chg="add mod">
          <ac:chgData name="有紀 寺島" userId="cfde80d7f18a818d" providerId="LiveId" clId="{88C9F3F7-FEB2-48AA-A2AE-944DC0C55B59}" dt="2024-06-10T07:23:29.652" v="1063" actId="1076"/>
          <ac:spMkLst>
            <pc:docMk/>
            <pc:sldMk cId="251218009" sldId="687"/>
            <ac:spMk id="7" creationId="{7DD39280-F8E7-ECE2-2248-F655F1B315A7}"/>
          </ac:spMkLst>
        </pc:spChg>
        <pc:picChg chg="add mod">
          <ac:chgData name="有紀 寺島" userId="cfde80d7f18a818d" providerId="LiveId" clId="{88C9F3F7-FEB2-48AA-A2AE-944DC0C55B59}" dt="2024-06-10T07:17:59.785" v="663" actId="1076"/>
          <ac:picMkLst>
            <pc:docMk/>
            <pc:sldMk cId="251218009" sldId="687"/>
            <ac:picMk id="5" creationId="{5875173F-FFCB-592D-5331-F3E1DAEB91DB}"/>
          </ac:picMkLst>
        </pc:picChg>
        <pc:extLst>
          <p:ext xmlns:p="http://schemas.openxmlformats.org/presentationml/2006/main" uri="{D6D511B9-2390-475A-947B-AFAB55BFBCF1}">
            <pc226:cmChg xmlns:pc226="http://schemas.microsoft.com/office/powerpoint/2022/06/main/command" chg="add">
              <pc226:chgData name="有紀 寺島" userId="cfde80d7f18a818d" providerId="LiveId" clId="{88C9F3F7-FEB2-48AA-A2AE-944DC0C55B59}" dt="2024-06-10T07:18:49.044" v="718"/>
              <pc2:cmMkLst xmlns:pc2="http://schemas.microsoft.com/office/powerpoint/2019/9/main/command">
                <pc:docMk/>
                <pc:sldMk cId="251218009" sldId="687"/>
                <pc2:cmMk id="{76DE447D-4549-48C2-B5A9-2219567B18C0}"/>
              </pc2:cmMkLst>
            </pc226:cmChg>
          </p:ext>
        </pc:extLst>
      </pc:sldChg>
      <pc:sldChg chg="addSp delSp modSp new mod">
        <pc:chgData name="有紀 寺島" userId="cfde80d7f18a818d" providerId="LiveId" clId="{88C9F3F7-FEB2-48AA-A2AE-944DC0C55B59}" dt="2024-06-10T07:31:03.730" v="1366" actId="20577"/>
        <pc:sldMkLst>
          <pc:docMk/>
          <pc:sldMk cId="2420032226" sldId="688"/>
        </pc:sldMkLst>
        <pc:spChg chg="add mod">
          <ac:chgData name="有紀 寺島" userId="cfde80d7f18a818d" providerId="LiveId" clId="{88C9F3F7-FEB2-48AA-A2AE-944DC0C55B59}" dt="2024-06-10T07:29:16.777" v="1246" actId="20577"/>
          <ac:spMkLst>
            <pc:docMk/>
            <pc:sldMk cId="2420032226" sldId="688"/>
            <ac:spMk id="3" creationId="{F2A78D39-33CB-65EE-D4CB-EECECFD73C64}"/>
          </ac:spMkLst>
        </pc:spChg>
        <pc:spChg chg="add mod">
          <ac:chgData name="有紀 寺島" userId="cfde80d7f18a818d" providerId="LiveId" clId="{88C9F3F7-FEB2-48AA-A2AE-944DC0C55B59}" dt="2024-06-10T07:31:03.730" v="1366" actId="20577"/>
          <ac:spMkLst>
            <pc:docMk/>
            <pc:sldMk cId="2420032226" sldId="688"/>
            <ac:spMk id="4" creationId="{6B2CFD5B-87BC-C84D-87CC-FA7FF75D7A42}"/>
          </ac:spMkLst>
        </pc:spChg>
        <pc:spChg chg="add del">
          <ac:chgData name="有紀 寺島" userId="cfde80d7f18a818d" providerId="LiveId" clId="{88C9F3F7-FEB2-48AA-A2AE-944DC0C55B59}" dt="2024-06-10T07:29:37.600" v="1252" actId="22"/>
          <ac:spMkLst>
            <pc:docMk/>
            <pc:sldMk cId="2420032226" sldId="688"/>
            <ac:spMk id="6" creationId="{B1586AFF-F5FB-7EA6-E4DE-AFE6BEE63416}"/>
          </ac:spMkLst>
        </pc:spChg>
        <pc:picChg chg="add mod">
          <ac:chgData name="有紀 寺島" userId="cfde80d7f18a818d" providerId="LiveId" clId="{88C9F3F7-FEB2-48AA-A2AE-944DC0C55B59}" dt="2024-06-10T07:30:46.748" v="1313" actId="14100"/>
          <ac:picMkLst>
            <pc:docMk/>
            <pc:sldMk cId="2420032226" sldId="688"/>
            <ac:picMk id="8" creationId="{ED985CC7-2364-43E5-F05F-D8E04704A103}"/>
          </ac:picMkLst>
        </pc:picChg>
      </pc:sldChg>
      <pc:sldMasterChg chg="delSldLayout modSldLayout">
        <pc:chgData name="有紀 寺島" userId="cfde80d7f18a818d" providerId="LiveId" clId="{88C9F3F7-FEB2-48AA-A2AE-944DC0C55B59}" dt="2024-06-10T07:36:35.206" v="2393" actId="20577"/>
        <pc:sldMasterMkLst>
          <pc:docMk/>
          <pc:sldMasterMk cId="1812080618" sldId="2147483807"/>
        </pc:sldMasterMkLst>
        <pc:sldLayoutChg chg="modSp mod">
          <pc:chgData name="有紀 寺島" userId="cfde80d7f18a818d" providerId="LiveId" clId="{88C9F3F7-FEB2-48AA-A2AE-944DC0C55B59}" dt="2024-06-10T06:54:59.860" v="5" actId="20577"/>
          <pc:sldLayoutMkLst>
            <pc:docMk/>
            <pc:sldMasterMk cId="1812080618" sldId="2147483807"/>
            <pc:sldLayoutMk cId="2797499970" sldId="2147483808"/>
          </pc:sldLayoutMkLst>
          <pc:spChg chg="mod">
            <ac:chgData name="有紀 寺島" userId="cfde80d7f18a818d" providerId="LiveId" clId="{88C9F3F7-FEB2-48AA-A2AE-944DC0C55B59}" dt="2024-06-10T06:54:59.860" v="5" actId="20577"/>
            <ac:spMkLst>
              <pc:docMk/>
              <pc:sldMasterMk cId="1812080618" sldId="2147483807"/>
              <pc:sldLayoutMk cId="2797499970" sldId="2147483808"/>
              <ac:spMk id="11" creationId="{5F672155-BA59-40A0-857E-FC8869FB2AD8}"/>
            </ac:spMkLst>
          </pc:spChg>
        </pc:sldLayoutChg>
        <pc:sldLayoutChg chg="modSp mod">
          <pc:chgData name="有紀 寺島" userId="cfde80d7f18a818d" providerId="LiveId" clId="{88C9F3F7-FEB2-48AA-A2AE-944DC0C55B59}" dt="2024-06-10T07:36:35.206" v="2393" actId="20577"/>
          <pc:sldLayoutMkLst>
            <pc:docMk/>
            <pc:sldMasterMk cId="1812080618" sldId="2147483807"/>
            <pc:sldLayoutMk cId="83792045" sldId="2147483814"/>
          </pc:sldLayoutMkLst>
          <pc:spChg chg="mod">
            <ac:chgData name="有紀 寺島" userId="cfde80d7f18a818d" providerId="LiveId" clId="{88C9F3F7-FEB2-48AA-A2AE-944DC0C55B59}" dt="2024-06-10T07:36:35.206" v="2393" actId="20577"/>
            <ac:spMkLst>
              <pc:docMk/>
              <pc:sldMasterMk cId="1812080618" sldId="2147483807"/>
              <pc:sldLayoutMk cId="83792045" sldId="2147483814"/>
              <ac:spMk id="10" creationId="{B7733017-961D-4CAB-8AF6-82B50AF95FB6}"/>
            </ac:spMkLst>
          </pc:spChg>
        </pc:sldLayoutChg>
        <pc:sldLayoutChg chg="del">
          <pc:chgData name="有紀 寺島" userId="cfde80d7f18a818d" providerId="LiveId" clId="{88C9F3F7-FEB2-48AA-A2AE-944DC0C55B59}" dt="2024-06-10T07:06:19.491" v="505" actId="47"/>
          <pc:sldLayoutMkLst>
            <pc:docMk/>
            <pc:sldMasterMk cId="1812080618" sldId="2147483807"/>
            <pc:sldLayoutMk cId="4242591267" sldId="2147483820"/>
          </pc:sldLayoutMkLst>
        </pc:sldLayoutChg>
      </pc:sldMasterChg>
    </pc:docChg>
  </pc:docChgLst>
</pc:chgInfo>
</file>

<file path=ppt/comments/modernComment_2AF_EF94859.xml><?xml version="1.0" encoding="utf-8"?>
<p188:cmLst xmlns:a="http://schemas.openxmlformats.org/drawingml/2006/main" xmlns:r="http://schemas.openxmlformats.org/officeDocument/2006/relationships" xmlns:p188="http://schemas.microsoft.com/office/powerpoint/2018/8/main">
  <p188:cm id="{76DE447D-4549-48C2-B5A9-2219567B18C0}" authorId="{CB215B6B-B939-72B2-5D2F-7BE0977747BB}" created="2024-06-10T07:18:49.029">
    <ac:txMkLst xmlns:ac="http://schemas.microsoft.com/office/drawing/2013/main/command">
      <pc:docMk xmlns:pc="http://schemas.microsoft.com/office/powerpoint/2013/main/command"/>
      <pc:sldMk xmlns:pc="http://schemas.microsoft.com/office/powerpoint/2013/main/command" cId="251218009" sldId="687"/>
      <ac:spMk id="3" creationId="{0555545D-B192-A804-099A-A175789EE902}"/>
      <ac:txMk cp="3" len="4">
        <ac:context len="12" hash="3247391866"/>
      </ac:txMk>
    </ac:txMkLst>
    <p188:pos x="2198251" y="260785"/>
    <p188:txBody>
      <a:bodyPr/>
      <a:lstStyle/>
      <a:p>
        <a:r>
          <a:rPr lang="ja-JP" altLang="en-US"/>
          <a:t>労働安全衛生施行規則第632条にて「事業者は、負傷者の手当に必要な救急用具及び材料を備え、その備付け場所及び使用方法を労働者に周知させなければならない。事業者は、前項の救急用具及び材料を常時清潔に保たなければならない。」とあります。</a:t>
        </a:r>
      </a:p>
    </p188:txBody>
  </p188:cm>
</p188: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4342818" cy="724821"/>
          </a:xfrm>
          <a:prstGeom prst="rect">
            <a:avLst/>
          </a:prstGeom>
        </p:spPr>
        <p:txBody>
          <a:bodyPr vert="horz" lIns="139812" tIns="69906" rIns="139812" bIns="69906" rtlCol="0"/>
          <a:lstStyle>
            <a:lvl1pPr algn="l">
              <a:defRPr sz="1800"/>
            </a:lvl1pPr>
          </a:lstStyle>
          <a:p>
            <a:endParaRPr kumimoji="1" lang="ja-JP" altLang="en-US" dirty="0"/>
          </a:p>
        </p:txBody>
      </p:sp>
      <p:sp>
        <p:nvSpPr>
          <p:cNvPr id="3" name="日付プレースホルダー 2"/>
          <p:cNvSpPr>
            <a:spLocks noGrp="1"/>
          </p:cNvSpPr>
          <p:nvPr>
            <p:ph type="dt" idx="1"/>
          </p:nvPr>
        </p:nvSpPr>
        <p:spPr>
          <a:xfrm>
            <a:off x="5676751" y="0"/>
            <a:ext cx="4342818" cy="724821"/>
          </a:xfrm>
          <a:prstGeom prst="rect">
            <a:avLst/>
          </a:prstGeom>
        </p:spPr>
        <p:txBody>
          <a:bodyPr vert="horz" lIns="139812" tIns="69906" rIns="139812" bIns="69906" rtlCol="0"/>
          <a:lstStyle>
            <a:lvl1pPr algn="r">
              <a:defRPr sz="1800"/>
            </a:lvl1pPr>
          </a:lstStyle>
          <a:p>
            <a:fld id="{D069DC52-DBD4-4B0A-93D5-8C641D7C2B4F}" type="datetimeFigureOut">
              <a:rPr kumimoji="1" lang="ja-JP" altLang="en-US" smtClean="0"/>
              <a:t>2024/6/10</a:t>
            </a:fld>
            <a:endParaRPr kumimoji="1" lang="ja-JP" altLang="en-US" dirty="0"/>
          </a:p>
        </p:txBody>
      </p:sp>
      <p:sp>
        <p:nvSpPr>
          <p:cNvPr id="4" name="スライド イメージ プレースホルダー 3"/>
          <p:cNvSpPr>
            <a:spLocks noGrp="1" noRot="1" noChangeAspect="1"/>
          </p:cNvSpPr>
          <p:nvPr>
            <p:ph type="sldImg" idx="2"/>
          </p:nvPr>
        </p:nvSpPr>
        <p:spPr>
          <a:xfrm>
            <a:off x="1760538" y="1804988"/>
            <a:ext cx="6500812" cy="4876800"/>
          </a:xfrm>
          <a:prstGeom prst="rect">
            <a:avLst/>
          </a:prstGeom>
          <a:noFill/>
          <a:ln w="12700">
            <a:solidFill>
              <a:prstClr val="black"/>
            </a:solidFill>
          </a:ln>
        </p:spPr>
        <p:txBody>
          <a:bodyPr vert="horz" lIns="139812" tIns="69906" rIns="139812" bIns="69906" rtlCol="0" anchor="ctr"/>
          <a:lstStyle/>
          <a:p>
            <a:endParaRPr lang="ja-JP" altLang="en-US" dirty="0"/>
          </a:p>
        </p:txBody>
      </p:sp>
      <p:sp>
        <p:nvSpPr>
          <p:cNvPr id="5" name="ノート プレースホルダー 4"/>
          <p:cNvSpPr>
            <a:spLocks noGrp="1"/>
          </p:cNvSpPr>
          <p:nvPr>
            <p:ph type="body" sz="quarter" idx="3"/>
          </p:nvPr>
        </p:nvSpPr>
        <p:spPr>
          <a:xfrm>
            <a:off x="1002189" y="6952258"/>
            <a:ext cx="8017510" cy="5688211"/>
          </a:xfrm>
          <a:prstGeom prst="rect">
            <a:avLst/>
          </a:prstGeom>
        </p:spPr>
        <p:txBody>
          <a:bodyPr vert="horz" lIns="139812" tIns="69906" rIns="139812" bIns="6990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13721431"/>
            <a:ext cx="4342818" cy="724820"/>
          </a:xfrm>
          <a:prstGeom prst="rect">
            <a:avLst/>
          </a:prstGeom>
        </p:spPr>
        <p:txBody>
          <a:bodyPr vert="horz" lIns="139812" tIns="69906" rIns="139812" bIns="69906" rtlCol="0" anchor="b"/>
          <a:lstStyle>
            <a:lvl1pPr algn="l">
              <a:defRPr sz="1800"/>
            </a:lvl1pPr>
          </a:lstStyle>
          <a:p>
            <a:endParaRPr kumimoji="1" lang="ja-JP" altLang="en-US" dirty="0"/>
          </a:p>
        </p:txBody>
      </p:sp>
      <p:sp>
        <p:nvSpPr>
          <p:cNvPr id="7" name="スライド番号プレースホルダー 6"/>
          <p:cNvSpPr>
            <a:spLocks noGrp="1"/>
          </p:cNvSpPr>
          <p:nvPr>
            <p:ph type="sldNum" sz="quarter" idx="5"/>
          </p:nvPr>
        </p:nvSpPr>
        <p:spPr>
          <a:xfrm>
            <a:off x="5676751" y="13721431"/>
            <a:ext cx="4342818" cy="724820"/>
          </a:xfrm>
          <a:prstGeom prst="rect">
            <a:avLst/>
          </a:prstGeom>
        </p:spPr>
        <p:txBody>
          <a:bodyPr vert="horz" lIns="139812" tIns="69906" rIns="139812" bIns="69906" rtlCol="0" anchor="b"/>
          <a:lstStyle>
            <a:lvl1pPr algn="r">
              <a:defRPr sz="1800"/>
            </a:lvl1pPr>
          </a:lstStyle>
          <a:p>
            <a:fld id="{7B6AA4C5-3E87-4608-BF19-16CFC55540B5}" type="slidenum">
              <a:rPr kumimoji="1" lang="ja-JP" altLang="en-US" smtClean="0"/>
              <a:t>‹#›</a:t>
            </a:fld>
            <a:endParaRPr kumimoji="1" lang="ja-JP" altLang="en-US" dirty="0"/>
          </a:p>
        </p:txBody>
      </p:sp>
    </p:spTree>
    <p:extLst>
      <p:ext uri="{BB962C8B-B14F-4D97-AF65-F5344CB8AC3E}">
        <p14:creationId xmlns:p14="http://schemas.microsoft.com/office/powerpoint/2010/main" val="154621154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7" name="Rectangle 6"/>
          <p:cNvSpPr/>
          <p:nvPr userDrawn="1"/>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65B12D3-3C3F-4E69-BCC4-8DAEFCD0387E}" type="datetime1">
              <a:rPr lang="en-US" altLang="ja-JP" smtClean="0"/>
              <a:t>6/10/2024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1" name="テキスト ボックス 10">
            <a:extLst>
              <a:ext uri="{FF2B5EF4-FFF2-40B4-BE49-F238E27FC236}">
                <a16:creationId xmlns:a16="http://schemas.microsoft.com/office/drawing/2014/main" id="{5F672155-BA59-40A0-857E-FC8869FB2AD8}"/>
              </a:ext>
            </a:extLst>
          </p:cNvPr>
          <p:cNvSpPr txBox="1"/>
          <p:nvPr userDrawn="1"/>
        </p:nvSpPr>
        <p:spPr>
          <a:xfrm>
            <a:off x="2547756" y="6459786"/>
            <a:ext cx="3586816" cy="276999"/>
          </a:xfrm>
          <a:prstGeom prst="rect">
            <a:avLst/>
          </a:prstGeom>
          <a:noFill/>
        </p:spPr>
        <p:txBody>
          <a:bodyPr wrap="none" rtlCol="0">
            <a:spAutoFit/>
          </a:bodyPr>
          <a:lstStyle/>
          <a:p>
            <a:r>
              <a:rPr kumimoji="1" lang="en-US" altLang="ja-JP" sz="1200" dirty="0">
                <a:solidFill>
                  <a:schemeClr val="bg1"/>
                </a:solidFill>
              </a:rPr>
              <a:t>Copyright</a:t>
            </a:r>
            <a:r>
              <a:rPr kumimoji="1" lang="ja-JP" altLang="en-US" sz="1200" dirty="0">
                <a:solidFill>
                  <a:schemeClr val="bg1"/>
                </a:solidFill>
              </a:rPr>
              <a:t>　🄫</a:t>
            </a:r>
            <a:r>
              <a:rPr kumimoji="1" lang="en-US" altLang="ja-JP" sz="1200" dirty="0">
                <a:solidFill>
                  <a:schemeClr val="bg1"/>
                </a:solidFill>
              </a:rPr>
              <a:t>2024</a:t>
            </a:r>
            <a:r>
              <a:rPr kumimoji="1" lang="ja-JP" altLang="en-US" sz="1200" dirty="0">
                <a:solidFill>
                  <a:schemeClr val="bg1"/>
                </a:solidFill>
              </a:rPr>
              <a:t>　</a:t>
            </a:r>
            <a:r>
              <a:rPr kumimoji="1" lang="en-US" altLang="ja-JP" sz="1200" dirty="0">
                <a:solidFill>
                  <a:schemeClr val="bg1"/>
                </a:solidFill>
              </a:rPr>
              <a:t>TERASHIMA</a:t>
            </a:r>
            <a:r>
              <a:rPr kumimoji="1" lang="ja-JP" altLang="en-US" sz="1200" dirty="0">
                <a:solidFill>
                  <a:schemeClr val="bg1"/>
                </a:solidFill>
              </a:rPr>
              <a:t> </a:t>
            </a:r>
            <a:r>
              <a:rPr kumimoji="1" lang="en-US" altLang="ja-JP" sz="1200" dirty="0">
                <a:solidFill>
                  <a:schemeClr val="bg1"/>
                </a:solidFill>
              </a:rPr>
              <a:t>STRATEGIC</a:t>
            </a:r>
            <a:r>
              <a:rPr kumimoji="1" lang="ja-JP" altLang="en-US" sz="1200" dirty="0">
                <a:solidFill>
                  <a:schemeClr val="bg1"/>
                </a:solidFill>
              </a:rPr>
              <a:t> </a:t>
            </a:r>
            <a:r>
              <a:rPr kumimoji="1" lang="en-US" altLang="ja-JP" sz="1200" dirty="0">
                <a:solidFill>
                  <a:schemeClr val="bg1"/>
                </a:solidFill>
              </a:rPr>
              <a:t>HR</a:t>
            </a:r>
            <a:r>
              <a:rPr kumimoji="1" lang="ja-JP" altLang="en-US" sz="1200" dirty="0">
                <a:solidFill>
                  <a:schemeClr val="bg1"/>
                </a:solidFill>
              </a:rPr>
              <a:t> </a:t>
            </a:r>
            <a:r>
              <a:rPr kumimoji="1" lang="en-US" altLang="ja-JP" sz="1200" dirty="0">
                <a:solidFill>
                  <a:schemeClr val="bg1"/>
                </a:solidFill>
              </a:rPr>
              <a:t>OFFICE</a:t>
            </a:r>
            <a:endParaRPr kumimoji="1" lang="ja-JP" altLang="en-US" sz="1200" dirty="0">
              <a:solidFill>
                <a:schemeClr val="bg1"/>
              </a:solidFill>
            </a:endParaRPr>
          </a:p>
        </p:txBody>
      </p:sp>
    </p:spTree>
    <p:extLst>
      <p:ext uri="{BB962C8B-B14F-4D97-AF65-F5344CB8AC3E}">
        <p14:creationId xmlns:p14="http://schemas.microsoft.com/office/powerpoint/2010/main" val="27974999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1D933E4-0DEF-4FC7-9230-25EA37713E35}" type="datetime1">
              <a:rPr lang="en-US" altLang="ja-JP" smtClean="0"/>
              <a:t>6/10/2024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smtClean="0"/>
              <a:t>‹#›</a:t>
            </a:fld>
            <a:endParaRPr lang="en-US" dirty="0"/>
          </a:p>
        </p:txBody>
      </p:sp>
    </p:spTree>
    <p:extLst>
      <p:ext uri="{BB962C8B-B14F-4D97-AF65-F5344CB8AC3E}">
        <p14:creationId xmlns:p14="http://schemas.microsoft.com/office/powerpoint/2010/main" val="21363082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2302"/>
            <a:ext cx="1971675" cy="575989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412302"/>
            <a:ext cx="5800725" cy="5759898"/>
          </a:xfrm>
        </p:spPr>
        <p:txBody>
          <a:bodyPr vert="eaVert" lIns="45720" tIns="0" rIns="45720" bIns="0"/>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57C58D0-7CA1-4245-B532-199821582965}" type="datetime1">
              <a:rPr lang="en-US" altLang="ja-JP" smtClean="0"/>
              <a:t>6/10/2024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692305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タイトルとコンテンツ">
    <p:spTree>
      <p:nvGrpSpPr>
        <p:cNvPr id="1" name=""/>
        <p:cNvGrpSpPr/>
        <p:nvPr/>
      </p:nvGrpSpPr>
      <p:grpSpPr>
        <a:xfrm>
          <a:off x="0" y="0"/>
          <a:ext cx="0" cy="0"/>
          <a:chOff x="0" y="0"/>
          <a:chExt cx="0" cy="0"/>
        </a:xfrm>
      </p:grpSpPr>
      <p:sp>
        <p:nvSpPr>
          <p:cNvPr id="3" name="Content Placeholder 2"/>
          <p:cNvSpPr>
            <a:spLocks noGrp="1"/>
          </p:cNvSpPr>
          <p:nvPr>
            <p:ph idx="1"/>
          </p:nvPr>
        </p:nvSpPr>
        <p:spPr>
          <a:xfrm>
            <a:off x="822960" y="1845734"/>
            <a:ext cx="7543800" cy="402336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D300657-307F-4F87-9F1F-D519A5A3F9C6}" type="datetime1">
              <a:rPr lang="en-US" altLang="ja-JP" smtClean="0"/>
              <a:t>6/10/2024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27618792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F39A2CC-D77F-493E-B9D5-640D31269A0F}" type="datetime1">
              <a:rPr lang="en-US" altLang="ja-JP" smtClean="0"/>
              <a:t>6/10/2024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7" name="テキスト ボックス 6">
            <a:extLst>
              <a:ext uri="{FF2B5EF4-FFF2-40B4-BE49-F238E27FC236}">
                <a16:creationId xmlns:a16="http://schemas.microsoft.com/office/drawing/2014/main" id="{A924CCAF-D705-42C8-9EF9-C1F642F30C90}"/>
              </a:ext>
            </a:extLst>
          </p:cNvPr>
          <p:cNvSpPr txBox="1"/>
          <p:nvPr userDrawn="1"/>
        </p:nvSpPr>
        <p:spPr>
          <a:xfrm>
            <a:off x="2547756" y="6459786"/>
            <a:ext cx="3586816" cy="276999"/>
          </a:xfrm>
          <a:prstGeom prst="rect">
            <a:avLst/>
          </a:prstGeom>
          <a:noFill/>
        </p:spPr>
        <p:txBody>
          <a:bodyPr wrap="none" rtlCol="0">
            <a:spAutoFit/>
          </a:bodyPr>
          <a:lstStyle/>
          <a:p>
            <a:r>
              <a:rPr kumimoji="1" lang="en-US" altLang="ja-JP" sz="1200" dirty="0">
                <a:solidFill>
                  <a:schemeClr val="bg1"/>
                </a:solidFill>
              </a:rPr>
              <a:t>Copyright</a:t>
            </a:r>
            <a:r>
              <a:rPr kumimoji="1" lang="ja-JP" altLang="en-US" sz="1200" dirty="0">
                <a:solidFill>
                  <a:schemeClr val="bg1"/>
                </a:solidFill>
              </a:rPr>
              <a:t>　🄫</a:t>
            </a:r>
            <a:r>
              <a:rPr kumimoji="1" lang="en-US" altLang="ja-JP" sz="1200" dirty="0">
                <a:solidFill>
                  <a:schemeClr val="bg1"/>
                </a:solidFill>
              </a:rPr>
              <a:t>2021</a:t>
            </a:r>
            <a:r>
              <a:rPr kumimoji="1" lang="ja-JP" altLang="en-US" sz="1200" dirty="0">
                <a:solidFill>
                  <a:schemeClr val="bg1"/>
                </a:solidFill>
              </a:rPr>
              <a:t>　</a:t>
            </a:r>
            <a:r>
              <a:rPr kumimoji="1" lang="en-US" altLang="ja-JP" sz="1200" dirty="0">
                <a:solidFill>
                  <a:schemeClr val="bg1"/>
                </a:solidFill>
              </a:rPr>
              <a:t>TERASHIMA</a:t>
            </a:r>
            <a:r>
              <a:rPr kumimoji="1" lang="ja-JP" altLang="en-US" sz="1200" dirty="0">
                <a:solidFill>
                  <a:schemeClr val="bg1"/>
                </a:solidFill>
              </a:rPr>
              <a:t> </a:t>
            </a:r>
            <a:r>
              <a:rPr kumimoji="1" lang="en-US" altLang="ja-JP" sz="1200" dirty="0">
                <a:solidFill>
                  <a:schemeClr val="bg1"/>
                </a:solidFill>
              </a:rPr>
              <a:t>STRATEGIC</a:t>
            </a:r>
            <a:r>
              <a:rPr kumimoji="1" lang="ja-JP" altLang="en-US" sz="1200" dirty="0">
                <a:solidFill>
                  <a:schemeClr val="bg1"/>
                </a:solidFill>
              </a:rPr>
              <a:t> </a:t>
            </a:r>
            <a:r>
              <a:rPr kumimoji="1" lang="en-US" altLang="ja-JP" sz="1200" dirty="0">
                <a:solidFill>
                  <a:schemeClr val="bg1"/>
                </a:solidFill>
              </a:rPr>
              <a:t>HR</a:t>
            </a:r>
            <a:r>
              <a:rPr kumimoji="1" lang="ja-JP" altLang="en-US" sz="1200" dirty="0">
                <a:solidFill>
                  <a:schemeClr val="bg1"/>
                </a:solidFill>
              </a:rPr>
              <a:t> </a:t>
            </a:r>
            <a:r>
              <a:rPr kumimoji="1" lang="en-US" altLang="ja-JP" sz="1200" dirty="0">
                <a:solidFill>
                  <a:schemeClr val="bg1"/>
                </a:solidFill>
              </a:rPr>
              <a:t>OFFICE</a:t>
            </a:r>
            <a:endParaRPr kumimoji="1" lang="ja-JP" altLang="en-US" sz="1200" dirty="0">
              <a:solidFill>
                <a:schemeClr val="bg1"/>
              </a:solidFill>
            </a:endParaRPr>
          </a:p>
        </p:txBody>
      </p:sp>
    </p:spTree>
    <p:extLst>
      <p:ext uri="{BB962C8B-B14F-4D97-AF65-F5344CB8AC3E}">
        <p14:creationId xmlns:p14="http://schemas.microsoft.com/office/powerpoint/2010/main" val="2212065916"/>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F39A2CC-D77F-493E-B9D5-640D31269A0F}" type="datetime1">
              <a:rPr lang="en-US" altLang="ja-JP" smtClean="0"/>
              <a:t>6/10/2024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72113946"/>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22960" y="1845735"/>
            <a:ext cx="3703320" cy="4023359"/>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63440" y="1845735"/>
            <a:ext cx="3703320" cy="402336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F39A2CC-D77F-493E-B9D5-640D31269A0F}" type="datetime1">
              <a:rPr lang="en-US" altLang="ja-JP" smtClean="0"/>
              <a:t>6/10/2024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53131825"/>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822960" y="2582335"/>
            <a:ext cx="3703320" cy="328676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63440" y="2582334"/>
            <a:ext cx="3703320" cy="328676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F39A2CC-D77F-493E-B9D5-640D31269A0F}" type="datetime1">
              <a:rPr lang="en-US" altLang="ja-JP" smtClean="0"/>
              <a:t>6/10/2024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61372505"/>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F39A2CC-D77F-493E-B9D5-640D31269A0F}" type="datetime1">
              <a:rPr lang="en-US" altLang="ja-JP" smtClean="0"/>
              <a:t>6/10/2024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47336068"/>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E56C614F-82D4-4609-B9B3-D7A96BC680D8}" type="datetime1">
              <a:rPr lang="en-US" altLang="ja-JP" smtClean="0"/>
              <a:t>6/10/2024</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lvl1pPr>
              <a:defRPr sz="1100">
                <a:solidFill>
                  <a:schemeClr val="tx1"/>
                </a:solidFill>
              </a:defRPr>
            </a:lvl1pPr>
          </a:lstStyle>
          <a:p>
            <a:fld id="{D57F1E4F-1CFF-5643-939E-217C01CDF565}" type="slidenum">
              <a:rPr lang="en-US" smtClean="0"/>
              <a:pPr/>
              <a:t>‹#›</a:t>
            </a:fld>
            <a:endParaRPr lang="en-US" dirty="0"/>
          </a:p>
        </p:txBody>
      </p:sp>
      <p:pic>
        <p:nvPicPr>
          <p:cNvPr id="3" name="図 2">
            <a:extLst>
              <a:ext uri="{FF2B5EF4-FFF2-40B4-BE49-F238E27FC236}">
                <a16:creationId xmlns:a16="http://schemas.microsoft.com/office/drawing/2014/main" id="{8A9460C2-ABC0-40E3-BB92-8BC8AA371D54}"/>
              </a:ext>
            </a:extLst>
          </p:cNvPr>
          <p:cNvPicPr>
            <a:picLocks noChangeAspect="1"/>
          </p:cNvPicPr>
          <p:nvPr userDrawn="1"/>
        </p:nvPicPr>
        <p:blipFill>
          <a:blip r:embed="rId2"/>
          <a:stretch>
            <a:fillRect/>
          </a:stretch>
        </p:blipFill>
        <p:spPr>
          <a:xfrm>
            <a:off x="4432545" y="42480"/>
            <a:ext cx="4711455" cy="834392"/>
          </a:xfrm>
          <a:prstGeom prst="rect">
            <a:avLst/>
          </a:prstGeom>
        </p:spPr>
      </p:pic>
      <p:sp>
        <p:nvSpPr>
          <p:cNvPr id="10" name="テキスト ボックス 9">
            <a:extLst>
              <a:ext uri="{FF2B5EF4-FFF2-40B4-BE49-F238E27FC236}">
                <a16:creationId xmlns:a16="http://schemas.microsoft.com/office/drawing/2014/main" id="{B7733017-961D-4CAB-8AF6-82B50AF95FB6}"/>
              </a:ext>
            </a:extLst>
          </p:cNvPr>
          <p:cNvSpPr txBox="1"/>
          <p:nvPr userDrawn="1"/>
        </p:nvSpPr>
        <p:spPr>
          <a:xfrm>
            <a:off x="2547756" y="6459786"/>
            <a:ext cx="3511474" cy="276999"/>
          </a:xfrm>
          <a:prstGeom prst="rect">
            <a:avLst/>
          </a:prstGeom>
          <a:noFill/>
        </p:spPr>
        <p:txBody>
          <a:bodyPr wrap="none" rtlCol="0">
            <a:spAutoFit/>
          </a:bodyPr>
          <a:lstStyle/>
          <a:p>
            <a:r>
              <a:rPr kumimoji="1" lang="en-US" altLang="ja-JP" sz="1200" dirty="0">
                <a:solidFill>
                  <a:schemeClr val="bg1"/>
                </a:solidFill>
              </a:rPr>
              <a:t>Copyright</a:t>
            </a:r>
            <a:r>
              <a:rPr kumimoji="1" lang="ja-JP" altLang="en-US" sz="1200" dirty="0">
                <a:solidFill>
                  <a:schemeClr val="bg1"/>
                </a:solidFill>
              </a:rPr>
              <a:t>　🄫</a:t>
            </a:r>
            <a:r>
              <a:rPr kumimoji="1" lang="en-US" altLang="ja-JP" sz="1200">
                <a:solidFill>
                  <a:schemeClr val="bg1"/>
                </a:solidFill>
              </a:rPr>
              <a:t>2024TERASHIMA</a:t>
            </a:r>
            <a:r>
              <a:rPr kumimoji="1" lang="ja-JP" altLang="en-US" sz="1200" dirty="0">
                <a:solidFill>
                  <a:schemeClr val="bg1"/>
                </a:solidFill>
              </a:rPr>
              <a:t> </a:t>
            </a:r>
            <a:r>
              <a:rPr kumimoji="1" lang="en-US" altLang="ja-JP" sz="1200" dirty="0">
                <a:solidFill>
                  <a:schemeClr val="bg1"/>
                </a:solidFill>
              </a:rPr>
              <a:t>STRATEGIC</a:t>
            </a:r>
            <a:r>
              <a:rPr kumimoji="1" lang="ja-JP" altLang="en-US" sz="1200" dirty="0">
                <a:solidFill>
                  <a:schemeClr val="bg1"/>
                </a:solidFill>
              </a:rPr>
              <a:t> </a:t>
            </a:r>
            <a:r>
              <a:rPr kumimoji="1" lang="en-US" altLang="ja-JP" sz="1200" dirty="0">
                <a:solidFill>
                  <a:schemeClr val="bg1"/>
                </a:solidFill>
              </a:rPr>
              <a:t>HR</a:t>
            </a:r>
            <a:r>
              <a:rPr kumimoji="1" lang="ja-JP" altLang="en-US" sz="1200" dirty="0">
                <a:solidFill>
                  <a:schemeClr val="bg1"/>
                </a:solidFill>
              </a:rPr>
              <a:t> </a:t>
            </a:r>
            <a:r>
              <a:rPr kumimoji="1" lang="en-US" altLang="ja-JP" sz="1200" dirty="0">
                <a:solidFill>
                  <a:schemeClr val="bg1"/>
                </a:solidFill>
              </a:rPr>
              <a:t>OFFICE</a:t>
            </a:r>
            <a:endParaRPr kumimoji="1" lang="ja-JP" altLang="en-US" sz="1200" dirty="0">
              <a:solidFill>
                <a:schemeClr val="bg1"/>
              </a:solidFill>
            </a:endParaRPr>
          </a:p>
        </p:txBody>
      </p:sp>
    </p:spTree>
    <p:extLst>
      <p:ext uri="{BB962C8B-B14F-4D97-AF65-F5344CB8AC3E}">
        <p14:creationId xmlns:p14="http://schemas.microsoft.com/office/powerpoint/2010/main" val="837920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ja-JP" altLang="en-US"/>
              <a:t>マスター タイトルの書式設定</a:t>
            </a:r>
            <a:endParaRPr lang="en-US" dirty="0"/>
          </a:p>
        </p:txBody>
      </p:sp>
      <p:sp>
        <p:nvSpPr>
          <p:cNvPr id="3" name="Content Placeholder 2"/>
          <p:cNvSpPr>
            <a:spLocks noGrp="1"/>
          </p:cNvSpPr>
          <p:nvPr>
            <p:ph idx="1"/>
          </p:nvPr>
        </p:nvSpPr>
        <p:spPr>
          <a:xfrm>
            <a:off x="3600450" y="731520"/>
            <a:ext cx="4869180" cy="5257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ACAB431E-A5C9-4EE5-A074-083F7156A6FB}" type="datetime1">
              <a:rPr lang="en-US" altLang="ja-JP" smtClean="0"/>
              <a:t>6/10/2024</a:t>
            </a:fld>
            <a:endParaRPr lang="en-US" dirty="0"/>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519954A3-9DFD-4C44-94BA-B95130A3BA1C}" type="slidenum">
              <a:rPr lang="en-US" smtClean="0"/>
              <a:t>‹#›</a:t>
            </a:fld>
            <a:endParaRPr lang="en-US" dirty="0"/>
          </a:p>
        </p:txBody>
      </p:sp>
    </p:spTree>
    <p:extLst>
      <p:ext uri="{BB962C8B-B14F-4D97-AF65-F5344CB8AC3E}">
        <p14:creationId xmlns:p14="http://schemas.microsoft.com/office/powerpoint/2010/main" val="11158677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12" y="0"/>
            <a:ext cx="9143989"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dirty="0"/>
              <a:t>アイコンをクリックして図を追加</a:t>
            </a:r>
            <a:endParaRPr lang="en-US" dirty="0"/>
          </a:p>
        </p:txBody>
      </p:sp>
      <p:sp>
        <p:nvSpPr>
          <p:cNvPr id="4" name="Text Placeholder 3"/>
          <p:cNvSpPr>
            <a:spLocks noGrp="1"/>
          </p:cNvSpPr>
          <p:nvPr>
            <p:ph type="body" sz="half" idx="2"/>
          </p:nvPr>
        </p:nvSpPr>
        <p:spPr>
          <a:xfrm>
            <a:off x="822960"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B312F86-5318-4D2D-911A-8F34C38CE793}" type="datetime1">
              <a:rPr lang="en-US" altLang="ja-JP" smtClean="0"/>
              <a:t>6/10/2024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007232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9144001"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BF39A2CC-D77F-493E-B9D5-640D31269A0F}" type="datetime1">
              <a:rPr lang="en-US" altLang="ja-JP" smtClean="0"/>
              <a:t>6/10/2024</a:t>
            </a:fld>
            <a:endParaRPr lang="en-US" dirty="0"/>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D57F1E4F-1CFF-5643-939E-217C01CDF565}" type="slidenum">
              <a:rPr lang="en-US" smtClean="0"/>
              <a:pPr/>
              <a:t>‹#›</a:t>
            </a:fld>
            <a:endParaRPr lang="en-US" dirty="0"/>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12080618"/>
      </p:ext>
    </p:extLst>
  </p:cSld>
  <p:clrMap bg1="lt1" tx1="dk1" bg2="lt2" tx2="dk2" accent1="accent1" accent2="accent2" accent3="accent3" accent4="accent4" accent5="accent5" accent6="accent6" hlink="hlink" folHlink="folHlink"/>
  <p:sldLayoutIdLst>
    <p:sldLayoutId id="2147483808" r:id="rId1"/>
    <p:sldLayoutId id="2147483809" r:id="rId2"/>
    <p:sldLayoutId id="2147483810" r:id="rId3"/>
    <p:sldLayoutId id="2147483811" r:id="rId4"/>
    <p:sldLayoutId id="2147483812" r:id="rId5"/>
    <p:sldLayoutId id="2147483813" r:id="rId6"/>
    <p:sldLayoutId id="2147483814" r:id="rId7"/>
    <p:sldLayoutId id="2147483815" r:id="rId8"/>
    <p:sldLayoutId id="2147483816" r:id="rId9"/>
    <p:sldLayoutId id="2147483817" r:id="rId10"/>
    <p:sldLayoutId id="2147483818" r:id="rId11"/>
    <p:sldLayoutId id="2147483773" r:id="rId12"/>
  </p:sldLayoutIdLst>
  <p:hf hdr="0" ftr="0" dt="0"/>
  <p:txStyles>
    <p:titleStyle>
      <a:lvl1pPr algn="l" defTabSz="914400" rtl="0" eaLnBrk="1" latinLnBrk="0" hangingPunct="1">
        <a:lnSpc>
          <a:spcPct val="85000"/>
        </a:lnSpc>
        <a:spcBef>
          <a:spcPct val="0"/>
        </a:spcBef>
        <a:buNone/>
        <a:defRPr kumimoji="1"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 Id="rId9" Type="http://schemas.openxmlformats.org/officeDocument/2006/relationships/image" Target="../media/image10.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2.jpeg"/><Relationship Id="rId2" Type="http://schemas.microsoft.com/office/2018/10/relationships/comments" Target="../comments/modernComment_2AF_EF94859.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3AB6E0F-1E53-4307-99D3-6D82B7639A09}"/>
              </a:ext>
            </a:extLst>
          </p:cNvPr>
          <p:cNvSpPr>
            <a:spLocks noGrp="1"/>
          </p:cNvSpPr>
          <p:nvPr>
            <p:ph type="ctrTitle"/>
          </p:nvPr>
        </p:nvSpPr>
        <p:spPr>
          <a:xfrm>
            <a:off x="366984" y="1478765"/>
            <a:ext cx="8607901" cy="2674620"/>
          </a:xfrm>
        </p:spPr>
        <p:txBody>
          <a:bodyPr>
            <a:normAutofit/>
          </a:bodyPr>
          <a:lstStyle/>
          <a:p>
            <a:r>
              <a:rPr lang="en-US" altLang="ja-JP" sz="3600" dirty="0">
                <a:latin typeface="Meiryo UI" panose="020B0604030504040204" pitchFamily="50" charset="-128"/>
                <a:ea typeface="Meiryo UI" panose="020B0604030504040204" pitchFamily="50" charset="-128"/>
              </a:rPr>
              <a:t>【</a:t>
            </a:r>
            <a:r>
              <a:rPr lang="ja-JP" altLang="en-US" sz="3600" dirty="0">
                <a:latin typeface="Meiryo UI" panose="020B0604030504040204" pitchFamily="50" charset="-128"/>
                <a:ea typeface="Meiryo UI" panose="020B0604030504040204" pitchFamily="50" charset="-128"/>
              </a:rPr>
              <a:t>一般オフィス労働者向け</a:t>
            </a:r>
            <a:r>
              <a:rPr lang="en-US" altLang="ja-JP" sz="3600" dirty="0">
                <a:latin typeface="Meiryo UI" panose="020B0604030504040204" pitchFamily="50" charset="-128"/>
                <a:ea typeface="Meiryo UI" panose="020B0604030504040204" pitchFamily="50" charset="-128"/>
              </a:rPr>
              <a:t>】</a:t>
            </a:r>
            <a:br>
              <a:rPr lang="en-US" altLang="ja-JP" sz="3600" dirty="0">
                <a:latin typeface="Meiryo UI" panose="020B0604030504040204" pitchFamily="50" charset="-128"/>
                <a:ea typeface="Meiryo UI" panose="020B0604030504040204" pitchFamily="50" charset="-128"/>
              </a:rPr>
            </a:br>
            <a:r>
              <a:rPr lang="ja-JP" altLang="en-US" sz="3600" dirty="0">
                <a:latin typeface="Meiryo UI" panose="020B0604030504040204" pitchFamily="50" charset="-128"/>
                <a:ea typeface="Meiryo UI" panose="020B0604030504040204" pitchFamily="50" charset="-128"/>
              </a:rPr>
              <a:t>雇い入れ時の安全衛生教育資料</a:t>
            </a:r>
            <a:r>
              <a:rPr lang="en-US" altLang="ja-JP" sz="3600" dirty="0">
                <a:latin typeface="Meiryo UI" panose="020B0604030504040204" pitchFamily="50" charset="-128"/>
                <a:ea typeface="Meiryo UI" panose="020B0604030504040204" pitchFamily="50" charset="-128"/>
              </a:rPr>
              <a:t>Sample</a:t>
            </a:r>
            <a:endParaRPr lang="ja-JP" altLang="en-US" sz="3600" dirty="0">
              <a:latin typeface="Meiryo UI" panose="020B0604030504040204" pitchFamily="50" charset="-128"/>
              <a:ea typeface="Meiryo UI" panose="020B0604030504040204" pitchFamily="50" charset="-128"/>
            </a:endParaRPr>
          </a:p>
        </p:txBody>
      </p:sp>
      <p:sp>
        <p:nvSpPr>
          <p:cNvPr id="4" name="スライド番号プレースホルダー 3">
            <a:extLst>
              <a:ext uri="{FF2B5EF4-FFF2-40B4-BE49-F238E27FC236}">
                <a16:creationId xmlns:a16="http://schemas.microsoft.com/office/drawing/2014/main" id="{37A5F034-BAA9-49BC-8A64-A126BE452B1A}"/>
              </a:ext>
            </a:extLst>
          </p:cNvPr>
          <p:cNvSpPr>
            <a:spLocks noGrp="1"/>
          </p:cNvSpPr>
          <p:nvPr>
            <p:ph type="sldNum" sz="quarter" idx="12"/>
          </p:nvPr>
        </p:nvSpPr>
        <p:spPr/>
        <p:txBody>
          <a:bodyPr/>
          <a:lstStyle/>
          <a:p>
            <a:fld id="{D57F1E4F-1CFF-5643-939E-217C01CDF565}" type="slidenum">
              <a:rPr lang="en-US" smtClean="0"/>
              <a:pPr/>
              <a:t>1</a:t>
            </a:fld>
            <a:endParaRPr lang="en-US" dirty="0"/>
          </a:p>
        </p:txBody>
      </p:sp>
      <p:pic>
        <p:nvPicPr>
          <p:cNvPr id="7" name="図 6">
            <a:extLst>
              <a:ext uri="{FF2B5EF4-FFF2-40B4-BE49-F238E27FC236}">
                <a16:creationId xmlns:a16="http://schemas.microsoft.com/office/drawing/2014/main" id="{BF61C224-7608-4313-936B-0E348878A34C}"/>
              </a:ext>
            </a:extLst>
          </p:cNvPr>
          <p:cNvPicPr>
            <a:picLocks noChangeAspect="1"/>
          </p:cNvPicPr>
          <p:nvPr/>
        </p:nvPicPr>
        <p:blipFill>
          <a:blip r:embed="rId2"/>
          <a:stretch>
            <a:fillRect/>
          </a:stretch>
        </p:blipFill>
        <p:spPr>
          <a:xfrm>
            <a:off x="5596846" y="143487"/>
            <a:ext cx="3180170" cy="1703497"/>
          </a:xfrm>
          <a:prstGeom prst="rect">
            <a:avLst/>
          </a:prstGeom>
        </p:spPr>
      </p:pic>
      <p:sp>
        <p:nvSpPr>
          <p:cNvPr id="6" name="字幕 5">
            <a:extLst>
              <a:ext uri="{FF2B5EF4-FFF2-40B4-BE49-F238E27FC236}">
                <a16:creationId xmlns:a16="http://schemas.microsoft.com/office/drawing/2014/main" id="{2426057A-EBD2-B1C1-3F30-8EB0EFC10DB0}"/>
              </a:ext>
            </a:extLst>
          </p:cNvPr>
          <p:cNvSpPr>
            <a:spLocks noGrp="1"/>
          </p:cNvSpPr>
          <p:nvPr>
            <p:ph type="subTitle" idx="1"/>
          </p:nvPr>
        </p:nvSpPr>
        <p:spPr>
          <a:xfrm>
            <a:off x="3604451" y="4663850"/>
            <a:ext cx="2787295" cy="1143000"/>
          </a:xfrm>
        </p:spPr>
        <p:txBody>
          <a:bodyPr/>
          <a:lstStyle/>
          <a:p>
            <a:r>
              <a:rPr lang="ja-JP" altLang="en-US" dirty="0">
                <a:solidFill>
                  <a:schemeClr val="tx1"/>
                </a:solidFill>
                <a:latin typeface="Meiryo UI" panose="020B0604030504040204" pitchFamily="50" charset="-128"/>
                <a:ea typeface="Meiryo UI" panose="020B0604030504040204" pitchFamily="50" charset="-128"/>
              </a:rPr>
              <a:t>株式会社●●</a:t>
            </a:r>
          </a:p>
        </p:txBody>
      </p:sp>
    </p:spTree>
    <p:extLst>
      <p:ext uri="{BB962C8B-B14F-4D97-AF65-F5344CB8AC3E}">
        <p14:creationId xmlns:p14="http://schemas.microsoft.com/office/powerpoint/2010/main" val="8648712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61765202-1BE5-C910-E390-1053D14E9672}"/>
              </a:ext>
            </a:extLst>
          </p:cNvPr>
          <p:cNvSpPr>
            <a:spLocks noGrp="1"/>
          </p:cNvSpPr>
          <p:nvPr>
            <p:ph type="sldNum" sz="quarter" idx="12"/>
          </p:nvPr>
        </p:nvSpPr>
        <p:spPr/>
        <p:txBody>
          <a:bodyPr/>
          <a:lstStyle/>
          <a:p>
            <a:fld id="{D57F1E4F-1CFF-5643-939E-217C01CDF565}" type="slidenum">
              <a:rPr lang="en-US" smtClean="0"/>
              <a:pPr/>
              <a:t>2</a:t>
            </a:fld>
            <a:endParaRPr lang="en-US" dirty="0"/>
          </a:p>
        </p:txBody>
      </p:sp>
      <p:sp>
        <p:nvSpPr>
          <p:cNvPr id="4" name="テキスト ボックス 3">
            <a:extLst>
              <a:ext uri="{FF2B5EF4-FFF2-40B4-BE49-F238E27FC236}">
                <a16:creationId xmlns:a16="http://schemas.microsoft.com/office/drawing/2014/main" id="{D3ABDC9C-664E-186B-634D-1CD86D8143EB}"/>
              </a:ext>
            </a:extLst>
          </p:cNvPr>
          <p:cNvSpPr txBox="1"/>
          <p:nvPr/>
        </p:nvSpPr>
        <p:spPr>
          <a:xfrm>
            <a:off x="289711" y="2027976"/>
            <a:ext cx="8564578" cy="1200329"/>
          </a:xfrm>
          <a:prstGeom prst="rect">
            <a:avLst/>
          </a:prstGeom>
          <a:noFill/>
          <a:ln>
            <a:solidFill>
              <a:schemeClr val="tx1"/>
            </a:solidFill>
          </a:ln>
        </p:spPr>
        <p:txBody>
          <a:bodyPr wrap="square" rtlCol="0">
            <a:spAutoFit/>
          </a:bodyPr>
          <a:lstStyle/>
          <a:p>
            <a:r>
              <a:rPr kumimoji="1" lang="ja-JP" altLang="en-US" dirty="0">
                <a:latin typeface="Meiryo UI" panose="020B0604030504040204" pitchFamily="50" charset="-128"/>
                <a:ea typeface="Meiryo UI" panose="020B0604030504040204" pitchFamily="50" charset="-128"/>
              </a:rPr>
              <a:t>本資料は、</a:t>
            </a:r>
            <a:r>
              <a:rPr kumimoji="1" lang="ja-JP" altLang="en-US" sz="1800" dirty="0">
                <a:latin typeface="Meiryo UI" panose="020B0604030504040204" pitchFamily="50" charset="-128"/>
                <a:ea typeface="Meiryo UI" panose="020B0604030504040204" pitchFamily="50" charset="-128"/>
              </a:rPr>
              <a:t>労働安全衛生法第</a:t>
            </a:r>
            <a:r>
              <a:rPr kumimoji="1" lang="en-US" altLang="ja-JP" sz="1800" dirty="0">
                <a:latin typeface="Meiryo UI" panose="020B0604030504040204" pitchFamily="50" charset="-128"/>
                <a:ea typeface="Meiryo UI" panose="020B0604030504040204" pitchFamily="50" charset="-128"/>
              </a:rPr>
              <a:t>59</a:t>
            </a:r>
            <a:r>
              <a:rPr kumimoji="1" lang="ja-JP" altLang="en-US" sz="1800" dirty="0">
                <a:latin typeface="Meiryo UI" panose="020B0604030504040204" pitchFamily="50" charset="-128"/>
                <a:ea typeface="Meiryo UI" panose="020B0604030504040204" pitchFamily="50" charset="-128"/>
              </a:rPr>
              <a:t>条に定める雇い入れ時の労働安全衛生教育に使用いただける</a:t>
            </a:r>
            <a:r>
              <a:rPr kumimoji="1" lang="ja-JP" altLang="en-US" b="1" dirty="0">
                <a:latin typeface="Meiryo UI" panose="020B0604030504040204" pitchFamily="50" charset="-128"/>
                <a:ea typeface="Meiryo UI" panose="020B0604030504040204" pitchFamily="50" charset="-128"/>
              </a:rPr>
              <a:t>一般的なオフィス労働者向けの資料サンプル</a:t>
            </a:r>
            <a:r>
              <a:rPr kumimoji="1" lang="ja-JP" altLang="en-US" dirty="0">
                <a:latin typeface="Meiryo UI" panose="020B0604030504040204" pitchFamily="50" charset="-128"/>
                <a:ea typeface="Meiryo UI" panose="020B0604030504040204" pitchFamily="50" charset="-128"/>
              </a:rPr>
              <a:t>となります。</a:t>
            </a:r>
            <a:endParaRPr kumimoji="1"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製造業、機械・化学製品等を使用する事業の場合、本資料に記載のない機械の使い方や化学製品の取扱い、作業手順等を教育していく必要があります。ご了承ください。</a:t>
            </a:r>
            <a:endParaRPr kumimoji="1" lang="en-US" altLang="ja-JP"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9781482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E1BC8C04-4FAC-FDAA-7245-5FEB7B3DB6C0}"/>
              </a:ext>
            </a:extLst>
          </p:cNvPr>
          <p:cNvSpPr>
            <a:spLocks noGrp="1"/>
          </p:cNvSpPr>
          <p:nvPr>
            <p:ph type="sldNum" sz="quarter" idx="12"/>
          </p:nvPr>
        </p:nvSpPr>
        <p:spPr/>
        <p:txBody>
          <a:bodyPr/>
          <a:lstStyle/>
          <a:p>
            <a:fld id="{D57F1E4F-1CFF-5643-939E-217C01CDF565}" type="slidenum">
              <a:rPr lang="en-US" smtClean="0"/>
              <a:pPr/>
              <a:t>3</a:t>
            </a:fld>
            <a:endParaRPr lang="en-US" dirty="0"/>
          </a:p>
        </p:txBody>
      </p:sp>
      <p:sp>
        <p:nvSpPr>
          <p:cNvPr id="3" name="正方形/長方形 2">
            <a:extLst>
              <a:ext uri="{FF2B5EF4-FFF2-40B4-BE49-F238E27FC236}">
                <a16:creationId xmlns:a16="http://schemas.microsoft.com/office/drawing/2014/main" id="{CBD66E1B-7192-1450-BB5B-FE8E62C3054D}"/>
              </a:ext>
            </a:extLst>
          </p:cNvPr>
          <p:cNvSpPr/>
          <p:nvPr/>
        </p:nvSpPr>
        <p:spPr>
          <a:xfrm>
            <a:off x="273345" y="267097"/>
            <a:ext cx="5167788" cy="830997"/>
          </a:xfrm>
          <a:prstGeom prst="rect">
            <a:avLst/>
          </a:prstGeom>
        </p:spPr>
        <p:txBody>
          <a:bodyPr wrap="square">
            <a:spAutoFit/>
          </a:bodyPr>
          <a:lstStyle/>
          <a:p>
            <a:r>
              <a:rPr lang="ja-JP" altLang="en-US" sz="2400" dirty="0">
                <a:latin typeface="Meiryo UI" panose="020B0604030504040204" pitchFamily="50" charset="-128"/>
                <a:ea typeface="Meiryo UI" panose="020B0604030504040204" pitchFamily="50" charset="-128"/>
              </a:rPr>
              <a:t>オフィスでは整理・整頓・清潔を</a:t>
            </a:r>
            <a:endParaRPr lang="en-US" altLang="ja-JP" sz="2400" dirty="0">
              <a:latin typeface="Meiryo UI" panose="020B0604030504040204" pitchFamily="50" charset="-128"/>
              <a:ea typeface="Meiryo UI" panose="020B0604030504040204" pitchFamily="50" charset="-128"/>
            </a:endParaRPr>
          </a:p>
          <a:p>
            <a:r>
              <a:rPr lang="ja-JP" altLang="en-US" sz="2400" dirty="0">
                <a:latin typeface="Meiryo UI" panose="020B0604030504040204" pitchFamily="50" charset="-128"/>
                <a:ea typeface="Meiryo UI" panose="020B0604030504040204" pitchFamily="50" charset="-128"/>
              </a:rPr>
              <a:t>こころがけましょう！</a:t>
            </a:r>
          </a:p>
        </p:txBody>
      </p:sp>
      <p:sp>
        <p:nvSpPr>
          <p:cNvPr id="4" name="Rectangle 10">
            <a:extLst>
              <a:ext uri="{FF2B5EF4-FFF2-40B4-BE49-F238E27FC236}">
                <a16:creationId xmlns:a16="http://schemas.microsoft.com/office/drawing/2014/main" id="{8F8C8A46-29BA-E7E1-9C5F-3521696E5A9A}"/>
              </a:ext>
            </a:extLst>
          </p:cNvPr>
          <p:cNvSpPr>
            <a:spLocks noChangeArrowheads="1"/>
          </p:cNvSpPr>
          <p:nvPr/>
        </p:nvSpPr>
        <p:spPr bwMode="auto">
          <a:xfrm>
            <a:off x="508112" y="1377657"/>
            <a:ext cx="8127776" cy="2359161"/>
          </a:xfrm>
          <a:prstGeom prst="rect">
            <a:avLst/>
          </a:prstGeom>
          <a:solidFill>
            <a:schemeClr val="bg1"/>
          </a:solidFill>
          <a:ln w="12700">
            <a:solidFill>
              <a:schemeClr val="tx1"/>
            </a:solidFill>
            <a:miter lim="800000"/>
            <a:headEnd/>
            <a:tailEnd/>
          </a:ln>
          <a:effectLst/>
        </p:spPr>
        <p:txBody>
          <a:bodyPr tIns="108000" rIns="72000" bIns="72000" anchor="ctr"/>
          <a:lstStyle/>
          <a:p>
            <a:pPr marL="182563" indent="-182563" fontAlgn="auto">
              <a:spcAft>
                <a:spcPts val="0"/>
              </a:spcAft>
              <a:defRPr/>
            </a:pPr>
            <a:r>
              <a:rPr lang="ja-JP" altLang="en-US" dirty="0">
                <a:solidFill>
                  <a:srgbClr val="C00000"/>
                </a:solidFill>
                <a:latin typeface="メイリオ" pitchFamily="50" charset="-128"/>
                <a:ea typeface="メイリオ" pitchFamily="50" charset="-128"/>
                <a:cs typeface="メイリオ" pitchFamily="50" charset="-128"/>
              </a:rPr>
              <a:t>◆　整理</a:t>
            </a:r>
            <a:r>
              <a:rPr lang="ja-JP" altLang="en-US" dirty="0">
                <a:latin typeface="メイリオ" pitchFamily="50" charset="-128"/>
                <a:ea typeface="メイリオ" pitchFamily="50" charset="-128"/>
                <a:cs typeface="メイリオ" pitchFamily="50" charset="-128"/>
              </a:rPr>
              <a:t>　</a:t>
            </a:r>
            <a:r>
              <a:rPr lang="ja-JP" altLang="en-US" dirty="0">
                <a:solidFill>
                  <a:srgbClr val="0000CC"/>
                </a:solidFill>
                <a:latin typeface="メイリオ" pitchFamily="50" charset="-128"/>
                <a:ea typeface="メイリオ" pitchFamily="50" charset="-128"/>
                <a:cs typeface="メイリオ" pitchFamily="50" charset="-128"/>
              </a:rPr>
              <a:t>いるものといらないものを分け、いらないものは処分する。</a:t>
            </a:r>
            <a:endParaRPr lang="en-US" altLang="ja-JP" dirty="0">
              <a:solidFill>
                <a:srgbClr val="0000CC"/>
              </a:solidFill>
              <a:latin typeface="メイリオ" pitchFamily="50" charset="-128"/>
              <a:ea typeface="メイリオ" pitchFamily="50" charset="-128"/>
              <a:cs typeface="メイリオ" pitchFamily="50" charset="-128"/>
            </a:endParaRPr>
          </a:p>
          <a:p>
            <a:pPr marL="182563" indent="-182563" fontAlgn="auto">
              <a:spcAft>
                <a:spcPts val="0"/>
              </a:spcAft>
              <a:defRPr/>
            </a:pPr>
            <a:r>
              <a:rPr lang="ja-JP" altLang="en-US" dirty="0">
                <a:latin typeface="メイリオ" pitchFamily="50" charset="-128"/>
                <a:ea typeface="メイリオ" pitchFamily="50" charset="-128"/>
                <a:cs typeface="メイリオ" pitchFamily="50" charset="-128"/>
              </a:rPr>
              <a:t>　　　　　　</a:t>
            </a:r>
            <a:r>
              <a:rPr lang="ja-JP" altLang="en-US" sz="1600" dirty="0">
                <a:latin typeface="メイリオ" pitchFamily="50" charset="-128"/>
                <a:ea typeface="メイリオ" pitchFamily="50" charset="-128"/>
                <a:cs typeface="メイリオ" pitchFamily="50" charset="-128"/>
              </a:rPr>
              <a:t>→　業務効率があがり転倒したりする危険も減ります。</a:t>
            </a:r>
            <a:endParaRPr lang="en-US" altLang="ja-JP" sz="1600" dirty="0">
              <a:latin typeface="メイリオ" pitchFamily="50" charset="-128"/>
              <a:ea typeface="メイリオ" pitchFamily="50" charset="-128"/>
              <a:cs typeface="メイリオ" pitchFamily="50" charset="-128"/>
            </a:endParaRPr>
          </a:p>
          <a:p>
            <a:pPr marL="92075" indent="-92075" fontAlgn="auto">
              <a:spcBef>
                <a:spcPts val="300"/>
              </a:spcBef>
              <a:spcAft>
                <a:spcPts val="0"/>
              </a:spcAft>
              <a:defRPr/>
            </a:pPr>
            <a:r>
              <a:rPr lang="ja-JP" altLang="en-US" dirty="0">
                <a:solidFill>
                  <a:srgbClr val="C00000"/>
                </a:solidFill>
                <a:latin typeface="メイリオ" pitchFamily="50" charset="-128"/>
                <a:ea typeface="メイリオ" pitchFamily="50" charset="-128"/>
                <a:cs typeface="メイリオ" pitchFamily="50" charset="-128"/>
              </a:rPr>
              <a:t>◆　整頓</a:t>
            </a:r>
            <a:r>
              <a:rPr lang="ja-JP" altLang="en-US" dirty="0">
                <a:latin typeface="メイリオ" pitchFamily="50" charset="-128"/>
                <a:ea typeface="メイリオ" pitchFamily="50" charset="-128"/>
                <a:cs typeface="メイリオ" pitchFamily="50" charset="-128"/>
              </a:rPr>
              <a:t>　</a:t>
            </a:r>
            <a:r>
              <a:rPr lang="ja-JP" altLang="en-US" dirty="0">
                <a:solidFill>
                  <a:srgbClr val="0000CC"/>
                </a:solidFill>
                <a:latin typeface="メイリオ" pitchFamily="50" charset="-128"/>
                <a:ea typeface="メイリオ" pitchFamily="50" charset="-128"/>
                <a:cs typeface="メイリオ" pitchFamily="50" charset="-128"/>
              </a:rPr>
              <a:t>いるものを使いやすく、わかりやすく収納する。</a:t>
            </a:r>
            <a:endParaRPr lang="en-US" altLang="ja-JP" dirty="0">
              <a:solidFill>
                <a:srgbClr val="0000CC"/>
              </a:solidFill>
              <a:latin typeface="メイリオ" pitchFamily="50" charset="-128"/>
              <a:ea typeface="メイリオ" pitchFamily="50" charset="-128"/>
              <a:cs typeface="メイリオ" pitchFamily="50" charset="-128"/>
            </a:endParaRPr>
          </a:p>
          <a:p>
            <a:pPr marL="92075" indent="-92075" fontAlgn="auto">
              <a:spcAft>
                <a:spcPts val="0"/>
              </a:spcAft>
              <a:defRPr/>
            </a:pPr>
            <a:r>
              <a:rPr lang="ja-JP" altLang="en-US" dirty="0">
                <a:latin typeface="メイリオ" pitchFamily="50" charset="-128"/>
                <a:ea typeface="メイリオ" pitchFamily="50" charset="-128"/>
                <a:cs typeface="メイリオ" pitchFamily="50" charset="-128"/>
              </a:rPr>
              <a:t>　　　　　　</a:t>
            </a:r>
            <a:r>
              <a:rPr lang="ja-JP" altLang="en-US" sz="1600" dirty="0">
                <a:latin typeface="メイリオ" pitchFamily="50" charset="-128"/>
                <a:ea typeface="メイリオ" pitchFamily="50" charset="-128"/>
                <a:cs typeface="メイリオ" pitchFamily="50" charset="-128"/>
              </a:rPr>
              <a:t>→　ムダな時間が減り業務効率もアップします。</a:t>
            </a:r>
            <a:endParaRPr lang="en-US" altLang="ja-JP" dirty="0">
              <a:latin typeface="メイリオ" pitchFamily="50" charset="-128"/>
              <a:ea typeface="メイリオ" pitchFamily="50" charset="-128"/>
              <a:cs typeface="メイリオ" pitchFamily="50" charset="-128"/>
            </a:endParaRPr>
          </a:p>
          <a:p>
            <a:pPr marL="92075" indent="-92075" fontAlgn="auto">
              <a:spcBef>
                <a:spcPts val="300"/>
              </a:spcBef>
              <a:spcAft>
                <a:spcPts val="0"/>
              </a:spcAft>
              <a:defRPr/>
            </a:pPr>
            <a:r>
              <a:rPr lang="ja-JP" altLang="en-US" dirty="0">
                <a:solidFill>
                  <a:srgbClr val="C00000"/>
                </a:solidFill>
                <a:latin typeface="メイリオ" pitchFamily="50" charset="-128"/>
                <a:ea typeface="メイリオ" pitchFamily="50" charset="-128"/>
                <a:cs typeface="メイリオ" pitchFamily="50" charset="-128"/>
              </a:rPr>
              <a:t>◆　清潔・清掃</a:t>
            </a:r>
            <a:r>
              <a:rPr lang="ja-JP" altLang="en-US" dirty="0">
                <a:latin typeface="メイリオ" pitchFamily="50" charset="-128"/>
                <a:ea typeface="メイリオ" pitchFamily="50" charset="-128"/>
                <a:cs typeface="メイリオ" pitchFamily="50" charset="-128"/>
              </a:rPr>
              <a:t>　</a:t>
            </a:r>
            <a:r>
              <a:rPr lang="ja-JP" altLang="en-US" dirty="0">
                <a:solidFill>
                  <a:srgbClr val="0000CC"/>
                </a:solidFill>
                <a:latin typeface="メイリオ" pitchFamily="50" charset="-128"/>
                <a:ea typeface="メイリオ" pitchFamily="50" charset="-128"/>
                <a:cs typeface="メイリオ" pitchFamily="50" charset="-128"/>
              </a:rPr>
              <a:t>デスク・オフィスの汚れやゴミを除去する。</a:t>
            </a:r>
            <a:endParaRPr lang="en-US" altLang="ja-JP" dirty="0">
              <a:solidFill>
                <a:srgbClr val="0000CC"/>
              </a:solidFill>
              <a:latin typeface="メイリオ" pitchFamily="50" charset="-128"/>
              <a:ea typeface="メイリオ" pitchFamily="50" charset="-128"/>
              <a:cs typeface="メイリオ" pitchFamily="50" charset="-128"/>
            </a:endParaRPr>
          </a:p>
          <a:p>
            <a:pPr marL="92075" indent="-92075" fontAlgn="auto">
              <a:spcAft>
                <a:spcPts val="0"/>
              </a:spcAft>
              <a:defRPr/>
            </a:pPr>
            <a:r>
              <a:rPr lang="ja-JP" altLang="en-US" dirty="0">
                <a:latin typeface="メイリオ" pitchFamily="50" charset="-128"/>
                <a:ea typeface="メイリオ" pitchFamily="50" charset="-128"/>
                <a:cs typeface="メイリオ" pitchFamily="50" charset="-128"/>
              </a:rPr>
              <a:t>　　　　　　</a:t>
            </a:r>
            <a:r>
              <a:rPr lang="ja-JP" altLang="en-US" sz="1600" dirty="0">
                <a:latin typeface="メイリオ" pitchFamily="50" charset="-128"/>
                <a:ea typeface="メイリオ" pitchFamily="50" charset="-128"/>
                <a:cs typeface="メイリオ" pitchFamily="50" charset="-128"/>
              </a:rPr>
              <a:t>→　転倒災害の危険も減ります</a:t>
            </a:r>
            <a:r>
              <a:rPr lang="ja-JP" altLang="en-US" dirty="0">
                <a:latin typeface="メイリオ" pitchFamily="50" charset="-128"/>
                <a:ea typeface="メイリオ" pitchFamily="50" charset="-128"/>
                <a:cs typeface="メイリオ" pitchFamily="50" charset="-128"/>
              </a:rPr>
              <a:t>。</a:t>
            </a:r>
            <a:endParaRPr lang="en-US" altLang="ja-JP" dirty="0">
              <a:latin typeface="メイリオ" pitchFamily="50" charset="-128"/>
              <a:ea typeface="メイリオ" pitchFamily="50" charset="-128"/>
              <a:cs typeface="メイリオ" pitchFamily="50" charset="-128"/>
            </a:endParaRPr>
          </a:p>
        </p:txBody>
      </p:sp>
    </p:spTree>
    <p:extLst>
      <p:ext uri="{BB962C8B-B14F-4D97-AF65-F5344CB8AC3E}">
        <p14:creationId xmlns:p14="http://schemas.microsoft.com/office/powerpoint/2010/main" val="40408329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D8C36E52-C955-A6A4-E8D2-A0C22013F880}"/>
              </a:ext>
            </a:extLst>
          </p:cNvPr>
          <p:cNvSpPr>
            <a:spLocks noGrp="1"/>
          </p:cNvSpPr>
          <p:nvPr>
            <p:ph type="sldNum" sz="quarter" idx="12"/>
          </p:nvPr>
        </p:nvSpPr>
        <p:spPr/>
        <p:txBody>
          <a:bodyPr/>
          <a:lstStyle/>
          <a:p>
            <a:fld id="{D57F1E4F-1CFF-5643-939E-217C01CDF565}" type="slidenum">
              <a:rPr lang="en-US" smtClean="0"/>
              <a:pPr/>
              <a:t>4</a:t>
            </a:fld>
            <a:endParaRPr lang="en-US" dirty="0"/>
          </a:p>
        </p:txBody>
      </p:sp>
      <p:sp>
        <p:nvSpPr>
          <p:cNvPr id="3" name="正方形/長方形 2">
            <a:extLst>
              <a:ext uri="{FF2B5EF4-FFF2-40B4-BE49-F238E27FC236}">
                <a16:creationId xmlns:a16="http://schemas.microsoft.com/office/drawing/2014/main" id="{40CD7467-EC2D-7045-C6B0-1ADB018538C8}"/>
              </a:ext>
            </a:extLst>
          </p:cNvPr>
          <p:cNvSpPr/>
          <p:nvPr/>
        </p:nvSpPr>
        <p:spPr>
          <a:xfrm>
            <a:off x="273345" y="267097"/>
            <a:ext cx="4630524" cy="461665"/>
          </a:xfrm>
          <a:prstGeom prst="rect">
            <a:avLst/>
          </a:prstGeom>
        </p:spPr>
        <p:txBody>
          <a:bodyPr wrap="square">
            <a:spAutoFit/>
          </a:bodyPr>
          <a:lstStyle/>
          <a:p>
            <a:r>
              <a:rPr lang="ja-JP" altLang="en-US" sz="2400" dirty="0">
                <a:latin typeface="Meiryo UI" panose="020B0604030504040204" pitchFamily="50" charset="-128"/>
                <a:ea typeface="Meiryo UI" panose="020B0604030504040204" pitchFamily="50" charset="-128"/>
              </a:rPr>
              <a:t>転倒災害防止のポイント</a:t>
            </a:r>
          </a:p>
        </p:txBody>
      </p:sp>
      <p:sp>
        <p:nvSpPr>
          <p:cNvPr id="6" name="正方形/長方形 5">
            <a:extLst>
              <a:ext uri="{FF2B5EF4-FFF2-40B4-BE49-F238E27FC236}">
                <a16:creationId xmlns:a16="http://schemas.microsoft.com/office/drawing/2014/main" id="{8B313910-ED44-CD76-ADF0-B19EF8B19CDD}"/>
              </a:ext>
            </a:extLst>
          </p:cNvPr>
          <p:cNvSpPr/>
          <p:nvPr/>
        </p:nvSpPr>
        <p:spPr bwMode="auto">
          <a:xfrm>
            <a:off x="273345" y="1154275"/>
            <a:ext cx="8208912" cy="4320480"/>
          </a:xfrm>
          <a:prstGeom prst="rect">
            <a:avLst/>
          </a:prstGeom>
          <a:noFill/>
          <a:ln w="28575">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a:lstStyle/>
          <a:p>
            <a:pPr fontAlgn="auto">
              <a:spcAft>
                <a:spcPts val="0"/>
              </a:spcAft>
              <a:defRPr/>
            </a:pPr>
            <a:endParaRPr lang="en-US" altLang="ja-JP" sz="1000" dirty="0">
              <a:solidFill>
                <a:srgbClr val="C00000"/>
              </a:solidFill>
              <a:latin typeface="メイリオ" pitchFamily="50" charset="-128"/>
              <a:ea typeface="メイリオ" pitchFamily="50" charset="-128"/>
              <a:cs typeface="メイリオ" pitchFamily="50" charset="-128"/>
            </a:endParaRPr>
          </a:p>
          <a:p>
            <a:pPr fontAlgn="auto">
              <a:spcAft>
                <a:spcPts val="0"/>
              </a:spcAft>
              <a:defRPr/>
            </a:pPr>
            <a:r>
              <a:rPr lang="ja-JP" altLang="en-US" b="1" dirty="0">
                <a:solidFill>
                  <a:srgbClr val="C00000"/>
                </a:solidFill>
                <a:latin typeface="メイリオ" pitchFamily="50" charset="-128"/>
                <a:ea typeface="メイリオ" pitchFamily="50" charset="-128"/>
                <a:cs typeface="メイリオ" pitchFamily="50" charset="-128"/>
              </a:rPr>
              <a:t>「転倒」災害防止のポイント</a:t>
            </a:r>
          </a:p>
          <a:p>
            <a:pPr fontAlgn="auto">
              <a:lnSpc>
                <a:spcPct val="125000"/>
              </a:lnSpc>
              <a:spcBef>
                <a:spcPts val="600"/>
              </a:spcBef>
              <a:spcAft>
                <a:spcPts val="0"/>
              </a:spcAft>
              <a:defRPr/>
            </a:pPr>
            <a:r>
              <a:rPr lang="ja-JP" altLang="en-US" dirty="0">
                <a:solidFill>
                  <a:srgbClr val="0000CC"/>
                </a:solidFill>
                <a:latin typeface="メイリオ" pitchFamily="50" charset="-128"/>
                <a:ea typeface="メイリオ" pitchFamily="50" charset="-128"/>
                <a:cs typeface="メイリオ" pitchFamily="50" charset="-128"/>
              </a:rPr>
              <a:t>■ 床は常に「整理」「整頓」「清掃」「清潔」で安全に！</a:t>
            </a:r>
            <a:endParaRPr lang="en-US" altLang="ja-JP" dirty="0">
              <a:solidFill>
                <a:srgbClr val="0000CC"/>
              </a:solidFill>
              <a:latin typeface="メイリオ" pitchFamily="50" charset="-128"/>
              <a:ea typeface="メイリオ" pitchFamily="50" charset="-128"/>
              <a:cs typeface="メイリオ" pitchFamily="50" charset="-128"/>
            </a:endParaRPr>
          </a:p>
          <a:p>
            <a:pPr fontAlgn="auto">
              <a:lnSpc>
                <a:spcPct val="125000"/>
              </a:lnSpc>
              <a:spcAft>
                <a:spcPts val="0"/>
              </a:spcAft>
              <a:defRPr/>
            </a:pPr>
            <a:r>
              <a:rPr lang="ja-JP" altLang="en-US" dirty="0">
                <a:solidFill>
                  <a:schemeClr val="tx1"/>
                </a:solidFill>
                <a:latin typeface="メイリオ" pitchFamily="50" charset="-128"/>
                <a:ea typeface="メイリオ" pitchFamily="50" charset="-128"/>
                <a:cs typeface="メイリオ" pitchFamily="50" charset="-128"/>
              </a:rPr>
              <a:t>　 ・床の濡れをきちんと拭き取る（清掃中の箇所は床濡れに注意）</a:t>
            </a:r>
            <a:endParaRPr lang="en-US" altLang="ja-JP" dirty="0">
              <a:solidFill>
                <a:schemeClr val="tx1"/>
              </a:solidFill>
              <a:latin typeface="メイリオ" pitchFamily="50" charset="-128"/>
              <a:ea typeface="メイリオ" pitchFamily="50" charset="-128"/>
              <a:cs typeface="メイリオ" pitchFamily="50" charset="-128"/>
            </a:endParaRPr>
          </a:p>
          <a:p>
            <a:pPr fontAlgn="auto">
              <a:lnSpc>
                <a:spcPct val="125000"/>
              </a:lnSpc>
              <a:spcAft>
                <a:spcPts val="0"/>
              </a:spcAft>
              <a:defRPr/>
            </a:pPr>
            <a:r>
              <a:rPr lang="ja-JP" altLang="en-US" dirty="0">
                <a:solidFill>
                  <a:schemeClr val="tx1"/>
                </a:solidFill>
                <a:latin typeface="メイリオ" pitchFamily="50" charset="-128"/>
                <a:ea typeface="メイリオ" pitchFamily="50" charset="-128"/>
                <a:cs typeface="メイリオ" pitchFamily="50" charset="-128"/>
              </a:rPr>
              <a:t>　 ・余計なものがあると「つまずき」転倒の原因に</a:t>
            </a:r>
            <a:endParaRPr lang="en-US" altLang="ja-JP" dirty="0">
              <a:solidFill>
                <a:schemeClr val="tx1"/>
              </a:solidFill>
              <a:latin typeface="メイリオ" pitchFamily="50" charset="-128"/>
              <a:ea typeface="メイリオ" pitchFamily="50" charset="-128"/>
              <a:cs typeface="メイリオ" pitchFamily="50" charset="-128"/>
            </a:endParaRPr>
          </a:p>
          <a:p>
            <a:pPr fontAlgn="auto">
              <a:lnSpc>
                <a:spcPct val="125000"/>
              </a:lnSpc>
              <a:spcBef>
                <a:spcPts val="600"/>
              </a:spcBef>
              <a:spcAft>
                <a:spcPts val="0"/>
              </a:spcAft>
              <a:defRPr/>
            </a:pPr>
            <a:r>
              <a:rPr lang="ja-JP" altLang="en-US" dirty="0">
                <a:solidFill>
                  <a:srgbClr val="0000CC"/>
                </a:solidFill>
                <a:latin typeface="メイリオ" pitchFamily="50" charset="-128"/>
                <a:ea typeface="メイリオ" pitchFamily="50" charset="-128"/>
                <a:cs typeface="メイリオ" pitchFamily="50" charset="-128"/>
              </a:rPr>
              <a:t>■ 大きい物、重い物は「台車」を使用しましょう！</a:t>
            </a:r>
            <a:endParaRPr lang="en-US" altLang="ja-JP" dirty="0">
              <a:solidFill>
                <a:srgbClr val="0000CC"/>
              </a:solidFill>
              <a:latin typeface="メイリオ" pitchFamily="50" charset="-128"/>
              <a:ea typeface="メイリオ" pitchFamily="50" charset="-128"/>
              <a:cs typeface="メイリオ" pitchFamily="50" charset="-128"/>
            </a:endParaRPr>
          </a:p>
          <a:p>
            <a:pPr marL="182563" fontAlgn="auto">
              <a:lnSpc>
                <a:spcPct val="125000"/>
              </a:lnSpc>
              <a:spcAft>
                <a:spcPts val="0"/>
              </a:spcAft>
              <a:defRPr/>
            </a:pPr>
            <a:r>
              <a:rPr lang="ja-JP" altLang="en-US" dirty="0">
                <a:solidFill>
                  <a:schemeClr val="tx1"/>
                </a:solidFill>
                <a:latin typeface="メイリオ" pitchFamily="50" charset="-128"/>
                <a:ea typeface="メイリオ" pitchFamily="50" charset="-128"/>
                <a:cs typeface="メイリオ" pitchFamily="50" charset="-128"/>
              </a:rPr>
              <a:t>　台車を使えないときは、二人で持つか、何回かに分けて運ぶようにしましょう</a:t>
            </a:r>
            <a:endParaRPr lang="en-US" altLang="ja-JP" dirty="0">
              <a:solidFill>
                <a:schemeClr val="tx1"/>
              </a:solidFill>
              <a:latin typeface="メイリオ" pitchFamily="50" charset="-128"/>
              <a:ea typeface="メイリオ" pitchFamily="50" charset="-128"/>
              <a:cs typeface="メイリオ" pitchFamily="50" charset="-128"/>
            </a:endParaRPr>
          </a:p>
          <a:p>
            <a:pPr fontAlgn="auto">
              <a:lnSpc>
                <a:spcPct val="125000"/>
              </a:lnSpc>
              <a:spcBef>
                <a:spcPts val="600"/>
              </a:spcBef>
              <a:spcAft>
                <a:spcPts val="0"/>
              </a:spcAft>
              <a:defRPr/>
            </a:pPr>
            <a:r>
              <a:rPr lang="ja-JP" altLang="en-US" dirty="0">
                <a:solidFill>
                  <a:srgbClr val="0000CC"/>
                </a:solidFill>
                <a:latin typeface="メイリオ" pitchFamily="50" charset="-128"/>
                <a:ea typeface="メイリオ" pitchFamily="50" charset="-128"/>
                <a:cs typeface="メイリオ" pitchFamily="50" charset="-128"/>
              </a:rPr>
              <a:t>■ 移動時は物を持たないようにしましょう！</a:t>
            </a:r>
            <a:endParaRPr lang="en-US" altLang="ja-JP" dirty="0">
              <a:solidFill>
                <a:srgbClr val="0000CC"/>
              </a:solidFill>
              <a:latin typeface="メイリオ" pitchFamily="50" charset="-128"/>
              <a:ea typeface="メイリオ" pitchFamily="50" charset="-128"/>
              <a:cs typeface="メイリオ" pitchFamily="50" charset="-128"/>
            </a:endParaRPr>
          </a:p>
          <a:p>
            <a:pPr fontAlgn="auto">
              <a:lnSpc>
                <a:spcPct val="125000"/>
              </a:lnSpc>
              <a:spcAft>
                <a:spcPts val="0"/>
              </a:spcAft>
              <a:defRPr/>
            </a:pPr>
            <a:r>
              <a:rPr lang="ja-JP" altLang="en-US" dirty="0">
                <a:solidFill>
                  <a:srgbClr val="0000CC"/>
                </a:solidFill>
                <a:latin typeface="メイリオ" pitchFamily="50" charset="-128"/>
                <a:ea typeface="メイリオ" pitchFamily="50" charset="-128"/>
                <a:cs typeface="メイリオ" pitchFamily="50" charset="-128"/>
              </a:rPr>
              <a:t>　　 </a:t>
            </a:r>
            <a:r>
              <a:rPr lang="ja-JP" altLang="en-US" dirty="0">
                <a:solidFill>
                  <a:schemeClr val="tx1"/>
                </a:solidFill>
                <a:latin typeface="メイリオ" pitchFamily="50" charset="-128"/>
                <a:ea typeface="メイリオ" pitchFamily="50" charset="-128"/>
                <a:cs typeface="メイリオ" pitchFamily="50" charset="-128"/>
              </a:rPr>
              <a:t>物を持っての移動は「転倒」の危険が大きくなります。</a:t>
            </a:r>
            <a:endParaRPr lang="en-US" altLang="ja-JP" dirty="0">
              <a:solidFill>
                <a:schemeClr val="tx1"/>
              </a:solidFill>
              <a:latin typeface="メイリオ" pitchFamily="50" charset="-128"/>
              <a:ea typeface="メイリオ" pitchFamily="50" charset="-128"/>
              <a:cs typeface="メイリオ" pitchFamily="50" charset="-128"/>
            </a:endParaRPr>
          </a:p>
          <a:p>
            <a:pPr fontAlgn="auto">
              <a:lnSpc>
                <a:spcPct val="125000"/>
              </a:lnSpc>
              <a:spcBef>
                <a:spcPts val="600"/>
              </a:spcBef>
              <a:spcAft>
                <a:spcPts val="0"/>
              </a:spcAft>
              <a:defRPr/>
            </a:pPr>
            <a:r>
              <a:rPr lang="ja-JP" altLang="en-US" dirty="0">
                <a:solidFill>
                  <a:srgbClr val="0000CC"/>
                </a:solidFill>
                <a:latin typeface="メイリオ" pitchFamily="50" charset="-128"/>
                <a:ea typeface="メイリオ" pitchFamily="50" charset="-128"/>
                <a:cs typeface="メイリオ" pitchFamily="50" charset="-128"/>
              </a:rPr>
              <a:t>■ 通路の照度は十分確保しましょう！</a:t>
            </a:r>
          </a:p>
        </p:txBody>
      </p:sp>
    </p:spTree>
    <p:extLst>
      <p:ext uri="{BB962C8B-B14F-4D97-AF65-F5344CB8AC3E}">
        <p14:creationId xmlns:p14="http://schemas.microsoft.com/office/powerpoint/2010/main" val="3887859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B5438547-0C3B-38B9-C12C-6A7DBE8869E8}"/>
              </a:ext>
            </a:extLst>
          </p:cNvPr>
          <p:cNvSpPr>
            <a:spLocks noGrp="1"/>
          </p:cNvSpPr>
          <p:nvPr>
            <p:ph type="sldNum" sz="quarter" idx="12"/>
          </p:nvPr>
        </p:nvSpPr>
        <p:spPr/>
        <p:txBody>
          <a:bodyPr/>
          <a:lstStyle/>
          <a:p>
            <a:fld id="{D57F1E4F-1CFF-5643-939E-217C01CDF565}" type="slidenum">
              <a:rPr lang="en-US" smtClean="0"/>
              <a:pPr/>
              <a:t>5</a:t>
            </a:fld>
            <a:endParaRPr lang="en-US" dirty="0"/>
          </a:p>
        </p:txBody>
      </p:sp>
      <p:sp>
        <p:nvSpPr>
          <p:cNvPr id="3" name="正方形/長方形 2">
            <a:extLst>
              <a:ext uri="{FF2B5EF4-FFF2-40B4-BE49-F238E27FC236}">
                <a16:creationId xmlns:a16="http://schemas.microsoft.com/office/drawing/2014/main" id="{54971118-77DD-D693-04A3-7D406D902BBF}"/>
              </a:ext>
            </a:extLst>
          </p:cNvPr>
          <p:cNvSpPr/>
          <p:nvPr/>
        </p:nvSpPr>
        <p:spPr>
          <a:xfrm>
            <a:off x="273345" y="267097"/>
            <a:ext cx="4630524" cy="461665"/>
          </a:xfrm>
          <a:prstGeom prst="rect">
            <a:avLst/>
          </a:prstGeom>
        </p:spPr>
        <p:txBody>
          <a:bodyPr wrap="square">
            <a:spAutoFit/>
          </a:bodyPr>
          <a:lstStyle/>
          <a:p>
            <a:r>
              <a:rPr lang="ja-JP" altLang="en-US" sz="2400" dirty="0">
                <a:latin typeface="Meiryo UI" panose="020B0604030504040204" pitchFamily="50" charset="-128"/>
                <a:ea typeface="Meiryo UI" panose="020B0604030504040204" pitchFamily="50" charset="-128"/>
              </a:rPr>
              <a:t>腰痛防止のポイント</a:t>
            </a:r>
          </a:p>
        </p:txBody>
      </p:sp>
      <p:sp>
        <p:nvSpPr>
          <p:cNvPr id="5" name="正方形/長方形 4">
            <a:extLst>
              <a:ext uri="{FF2B5EF4-FFF2-40B4-BE49-F238E27FC236}">
                <a16:creationId xmlns:a16="http://schemas.microsoft.com/office/drawing/2014/main" id="{B4B97983-4BA5-CE81-4AA1-E4DB74096A07}"/>
              </a:ext>
            </a:extLst>
          </p:cNvPr>
          <p:cNvSpPr/>
          <p:nvPr/>
        </p:nvSpPr>
        <p:spPr bwMode="auto">
          <a:xfrm>
            <a:off x="395536" y="692696"/>
            <a:ext cx="8352928" cy="5616624"/>
          </a:xfrm>
          <a:prstGeom prst="rect">
            <a:avLst/>
          </a:prstGeom>
          <a:noFill/>
          <a:ln w="28575">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a:lstStyle/>
          <a:p>
            <a:pPr fontAlgn="auto">
              <a:spcBef>
                <a:spcPts val="0"/>
              </a:spcBef>
              <a:spcAft>
                <a:spcPts val="0"/>
              </a:spcAft>
              <a:defRPr/>
            </a:pPr>
            <a:endParaRPr lang="en-US" altLang="ja-JP" sz="1200" dirty="0">
              <a:solidFill>
                <a:srgbClr val="C00000"/>
              </a:solidFill>
              <a:latin typeface="メイリオ" pitchFamily="50" charset="-128"/>
              <a:ea typeface="メイリオ" pitchFamily="50" charset="-128"/>
              <a:cs typeface="メイリオ" pitchFamily="50" charset="-128"/>
            </a:endParaRPr>
          </a:p>
          <a:p>
            <a:pPr fontAlgn="auto">
              <a:spcBef>
                <a:spcPts val="0"/>
              </a:spcBef>
              <a:spcAft>
                <a:spcPts val="0"/>
              </a:spcAft>
              <a:defRPr/>
            </a:pPr>
            <a:r>
              <a:rPr lang="en-US" altLang="ja-JP" sz="2000" dirty="0">
                <a:solidFill>
                  <a:srgbClr val="C00000"/>
                </a:solidFill>
                <a:latin typeface="メイリオ" pitchFamily="50" charset="-128"/>
                <a:ea typeface="メイリオ" pitchFamily="50" charset="-128"/>
                <a:cs typeface="メイリオ" pitchFamily="50" charset="-128"/>
              </a:rPr>
              <a:t>(</a:t>
            </a:r>
            <a:r>
              <a:rPr lang="ja-JP" altLang="en-US" dirty="0">
                <a:solidFill>
                  <a:srgbClr val="0000CC"/>
                </a:solidFill>
                <a:latin typeface="メイリオ" pitchFamily="50" charset="-128"/>
                <a:ea typeface="メイリオ" pitchFamily="50" charset="-128"/>
                <a:cs typeface="メイリオ" pitchFamily="50" charset="-128"/>
              </a:rPr>
              <a:t> 作業姿勢、動作</a:t>
            </a:r>
            <a:r>
              <a:rPr lang="ja-JP" altLang="en-US" dirty="0">
                <a:solidFill>
                  <a:schemeClr val="tx1"/>
                </a:solidFill>
                <a:latin typeface="メイリオ" pitchFamily="50" charset="-128"/>
                <a:ea typeface="メイリオ" pitchFamily="50" charset="-128"/>
                <a:cs typeface="メイリオ" pitchFamily="50" charset="-128"/>
              </a:rPr>
              <a:t>（重量物の取り扱い）</a:t>
            </a:r>
          </a:p>
          <a:p>
            <a:pPr marL="182563" fontAlgn="auto">
              <a:lnSpc>
                <a:spcPct val="125000"/>
              </a:lnSpc>
              <a:spcBef>
                <a:spcPts val="0"/>
              </a:spcBef>
              <a:spcAft>
                <a:spcPts val="0"/>
              </a:spcAft>
              <a:defRPr/>
            </a:pPr>
            <a:endParaRPr lang="en-US" altLang="ja-JP" u="sng" dirty="0">
              <a:solidFill>
                <a:schemeClr val="tx1"/>
              </a:solidFill>
              <a:latin typeface="メイリオ" pitchFamily="50" charset="-128"/>
              <a:ea typeface="メイリオ" pitchFamily="50" charset="-128"/>
              <a:cs typeface="メイリオ" pitchFamily="50" charset="-128"/>
            </a:endParaRPr>
          </a:p>
          <a:p>
            <a:pPr marL="182563" fontAlgn="auto">
              <a:lnSpc>
                <a:spcPct val="125000"/>
              </a:lnSpc>
              <a:spcBef>
                <a:spcPts val="0"/>
              </a:spcBef>
              <a:spcAft>
                <a:spcPts val="0"/>
              </a:spcAft>
              <a:defRPr/>
            </a:pPr>
            <a:endParaRPr lang="en-US" altLang="ja-JP" u="sng" dirty="0">
              <a:solidFill>
                <a:schemeClr val="tx1"/>
              </a:solidFill>
              <a:latin typeface="メイリオ" pitchFamily="50" charset="-128"/>
              <a:ea typeface="メイリオ" pitchFamily="50" charset="-128"/>
              <a:cs typeface="メイリオ" pitchFamily="50" charset="-128"/>
            </a:endParaRPr>
          </a:p>
          <a:p>
            <a:pPr marL="182563" fontAlgn="auto">
              <a:lnSpc>
                <a:spcPct val="125000"/>
              </a:lnSpc>
              <a:spcBef>
                <a:spcPts val="0"/>
              </a:spcBef>
              <a:spcAft>
                <a:spcPts val="0"/>
              </a:spcAft>
              <a:defRPr/>
            </a:pPr>
            <a:endParaRPr lang="en-US" altLang="ja-JP" u="sng" dirty="0">
              <a:solidFill>
                <a:schemeClr val="tx1"/>
              </a:solidFill>
              <a:latin typeface="メイリオ" pitchFamily="50" charset="-128"/>
              <a:ea typeface="メイリオ" pitchFamily="50" charset="-128"/>
              <a:cs typeface="メイリオ" pitchFamily="50" charset="-128"/>
            </a:endParaRPr>
          </a:p>
          <a:p>
            <a:pPr marL="182563" fontAlgn="auto">
              <a:lnSpc>
                <a:spcPct val="125000"/>
              </a:lnSpc>
              <a:spcBef>
                <a:spcPts val="0"/>
              </a:spcBef>
              <a:spcAft>
                <a:spcPts val="0"/>
              </a:spcAft>
              <a:defRPr/>
            </a:pPr>
            <a:endParaRPr lang="en-US" altLang="ja-JP" u="sng" dirty="0">
              <a:solidFill>
                <a:schemeClr val="tx1"/>
              </a:solidFill>
              <a:latin typeface="メイリオ" pitchFamily="50" charset="-128"/>
              <a:ea typeface="メイリオ" pitchFamily="50" charset="-128"/>
              <a:cs typeface="メイリオ" pitchFamily="50" charset="-128"/>
            </a:endParaRPr>
          </a:p>
          <a:p>
            <a:pPr marL="182563" fontAlgn="auto">
              <a:lnSpc>
                <a:spcPct val="125000"/>
              </a:lnSpc>
              <a:spcBef>
                <a:spcPts val="0"/>
              </a:spcBef>
              <a:spcAft>
                <a:spcPts val="0"/>
              </a:spcAft>
              <a:defRPr/>
            </a:pPr>
            <a:endParaRPr lang="en-US" altLang="ja-JP" u="sng" dirty="0">
              <a:solidFill>
                <a:schemeClr val="tx1"/>
              </a:solidFill>
              <a:latin typeface="メイリオ" pitchFamily="50" charset="-128"/>
              <a:ea typeface="メイリオ" pitchFamily="50" charset="-128"/>
              <a:cs typeface="メイリオ" pitchFamily="50" charset="-128"/>
            </a:endParaRPr>
          </a:p>
          <a:p>
            <a:pPr marL="182563" fontAlgn="auto">
              <a:lnSpc>
                <a:spcPct val="125000"/>
              </a:lnSpc>
              <a:spcBef>
                <a:spcPts val="0"/>
              </a:spcBef>
              <a:spcAft>
                <a:spcPts val="0"/>
              </a:spcAft>
              <a:defRPr/>
            </a:pPr>
            <a:endParaRPr lang="en-US" altLang="ja-JP" u="sng" dirty="0">
              <a:solidFill>
                <a:schemeClr val="tx1"/>
              </a:solidFill>
              <a:latin typeface="メイリオ" pitchFamily="50" charset="-128"/>
              <a:ea typeface="メイリオ" pitchFamily="50" charset="-128"/>
              <a:cs typeface="メイリオ" pitchFamily="50" charset="-128"/>
            </a:endParaRPr>
          </a:p>
          <a:p>
            <a:pPr marL="182563" fontAlgn="auto">
              <a:lnSpc>
                <a:spcPct val="125000"/>
              </a:lnSpc>
              <a:spcBef>
                <a:spcPts val="0"/>
              </a:spcBef>
              <a:spcAft>
                <a:spcPts val="0"/>
              </a:spcAft>
              <a:defRPr/>
            </a:pPr>
            <a:endParaRPr lang="en-US" altLang="ja-JP" u="sng" dirty="0">
              <a:solidFill>
                <a:schemeClr val="tx1"/>
              </a:solidFill>
              <a:latin typeface="メイリオ" pitchFamily="50" charset="-128"/>
              <a:ea typeface="メイリオ" pitchFamily="50" charset="-128"/>
              <a:cs typeface="メイリオ" pitchFamily="50" charset="-128"/>
            </a:endParaRPr>
          </a:p>
          <a:p>
            <a:pPr marL="182563" fontAlgn="auto">
              <a:lnSpc>
                <a:spcPct val="125000"/>
              </a:lnSpc>
              <a:spcBef>
                <a:spcPts val="0"/>
              </a:spcBef>
              <a:spcAft>
                <a:spcPts val="0"/>
              </a:spcAft>
              <a:defRPr/>
            </a:pPr>
            <a:endParaRPr lang="en-US" altLang="ja-JP" u="sng" dirty="0">
              <a:solidFill>
                <a:schemeClr val="tx1"/>
              </a:solidFill>
              <a:latin typeface="メイリオ" pitchFamily="50" charset="-128"/>
              <a:ea typeface="メイリオ" pitchFamily="50" charset="-128"/>
              <a:cs typeface="メイリオ" pitchFamily="50" charset="-128"/>
            </a:endParaRPr>
          </a:p>
          <a:p>
            <a:pPr marL="182563" fontAlgn="auto">
              <a:lnSpc>
                <a:spcPct val="125000"/>
              </a:lnSpc>
              <a:spcBef>
                <a:spcPts val="0"/>
              </a:spcBef>
              <a:spcAft>
                <a:spcPts val="0"/>
              </a:spcAft>
              <a:defRPr/>
            </a:pPr>
            <a:endParaRPr lang="en-US" altLang="ja-JP" u="sng" dirty="0">
              <a:solidFill>
                <a:schemeClr val="tx1"/>
              </a:solidFill>
              <a:latin typeface="メイリオ" pitchFamily="50" charset="-128"/>
              <a:ea typeface="メイリオ" pitchFamily="50" charset="-128"/>
              <a:cs typeface="メイリオ" pitchFamily="50" charset="-128"/>
            </a:endParaRPr>
          </a:p>
          <a:p>
            <a:pPr marL="1588" fontAlgn="auto">
              <a:lnSpc>
                <a:spcPct val="125000"/>
              </a:lnSpc>
              <a:spcBef>
                <a:spcPts val="1200"/>
              </a:spcBef>
              <a:spcAft>
                <a:spcPts val="0"/>
              </a:spcAft>
              <a:defRPr/>
            </a:pPr>
            <a:r>
              <a:rPr lang="ja-JP" altLang="en-US" dirty="0">
                <a:solidFill>
                  <a:srgbClr val="0000CC"/>
                </a:solidFill>
                <a:latin typeface="メイリオ" pitchFamily="50" charset="-128"/>
                <a:ea typeface="メイリオ" pitchFamily="50" charset="-128"/>
                <a:cs typeface="メイリオ" pitchFamily="50" charset="-128"/>
              </a:rPr>
              <a:t>■腰痛予防体操</a:t>
            </a:r>
          </a:p>
          <a:p>
            <a:pPr marL="184150" fontAlgn="auto">
              <a:lnSpc>
                <a:spcPct val="125000"/>
              </a:lnSpc>
              <a:spcBef>
                <a:spcPts val="0"/>
              </a:spcBef>
              <a:spcAft>
                <a:spcPts val="0"/>
              </a:spcAft>
              <a:defRPr/>
            </a:pPr>
            <a:r>
              <a:rPr lang="ja-JP" altLang="en-US" dirty="0">
                <a:solidFill>
                  <a:schemeClr val="tx1"/>
                </a:solidFill>
                <a:latin typeface="メイリオ" pitchFamily="50" charset="-128"/>
                <a:ea typeface="メイリオ" pitchFamily="50" charset="-128"/>
                <a:cs typeface="メイリオ" pitchFamily="50" charset="-128"/>
              </a:rPr>
              <a:t>　ストレッチを中心とした腰痛予防体操</a:t>
            </a:r>
            <a:endParaRPr lang="en-US" altLang="ja-JP" dirty="0">
              <a:solidFill>
                <a:schemeClr val="tx1"/>
              </a:solidFill>
              <a:latin typeface="メイリオ" pitchFamily="50" charset="-128"/>
              <a:ea typeface="メイリオ" pitchFamily="50" charset="-128"/>
              <a:cs typeface="メイリオ" pitchFamily="50" charset="-128"/>
            </a:endParaRPr>
          </a:p>
          <a:p>
            <a:pPr marL="1588" fontAlgn="auto">
              <a:lnSpc>
                <a:spcPct val="125000"/>
              </a:lnSpc>
              <a:spcBef>
                <a:spcPts val="0"/>
              </a:spcBef>
              <a:spcAft>
                <a:spcPts val="0"/>
              </a:spcAft>
              <a:defRPr/>
            </a:pPr>
            <a:r>
              <a:rPr lang="ja-JP" altLang="en-US" dirty="0">
                <a:solidFill>
                  <a:schemeClr val="tx1"/>
                </a:solidFill>
                <a:latin typeface="メイリオ" pitchFamily="50" charset="-128"/>
                <a:ea typeface="メイリオ" pitchFamily="50" charset="-128"/>
                <a:cs typeface="メイリオ" pitchFamily="50" charset="-128"/>
              </a:rPr>
              <a:t>　 をしましょう。</a:t>
            </a:r>
            <a:endParaRPr lang="en-US" altLang="ja-JP" dirty="0">
              <a:solidFill>
                <a:schemeClr val="accent1">
                  <a:lumMod val="50000"/>
                </a:schemeClr>
              </a:solidFill>
              <a:latin typeface="メイリオ" pitchFamily="50" charset="-128"/>
              <a:ea typeface="メイリオ" pitchFamily="50" charset="-128"/>
              <a:cs typeface="メイリオ" pitchFamily="50" charset="-128"/>
            </a:endParaRPr>
          </a:p>
        </p:txBody>
      </p:sp>
      <p:pic>
        <p:nvPicPr>
          <p:cNvPr id="6" name="Picture 8" descr="C:\Users\mhu\SkyDrive\01厚労省委託C\未熟練\参考資料\腰痛ストレッチC.gif">
            <a:extLst>
              <a:ext uri="{FF2B5EF4-FFF2-40B4-BE49-F238E27FC236}">
                <a16:creationId xmlns:a16="http://schemas.microsoft.com/office/drawing/2014/main" id="{2C305A13-5419-6559-033D-5F54C929D09A}"/>
              </a:ext>
            </a:extLst>
          </p:cNvPr>
          <p:cNvPicPr>
            <a:picLocks noChangeAspect="1" noChangeArrowheads="1"/>
          </p:cNvPicPr>
          <p:nvPr/>
        </p:nvPicPr>
        <p:blipFill>
          <a:blip r:embed="rId2" cstate="print">
            <a:lum contrast="-10000"/>
          </a:blip>
          <a:srcRect/>
          <a:stretch>
            <a:fillRect/>
          </a:stretch>
        </p:blipFill>
        <p:spPr bwMode="auto">
          <a:xfrm>
            <a:off x="7234979" y="4795632"/>
            <a:ext cx="1438404" cy="1369673"/>
          </a:xfrm>
          <a:prstGeom prst="rect">
            <a:avLst/>
          </a:prstGeom>
          <a:noFill/>
          <a:ln w="9525">
            <a:noFill/>
            <a:miter lim="800000"/>
            <a:headEnd/>
            <a:tailEnd/>
          </a:ln>
        </p:spPr>
      </p:pic>
      <p:sp>
        <p:nvSpPr>
          <p:cNvPr id="7" name="テキスト ボックス 8">
            <a:extLst>
              <a:ext uri="{FF2B5EF4-FFF2-40B4-BE49-F238E27FC236}">
                <a16:creationId xmlns:a16="http://schemas.microsoft.com/office/drawing/2014/main" id="{FB3F6621-72EE-737F-E3A2-D3BF557F658C}"/>
              </a:ext>
            </a:extLst>
          </p:cNvPr>
          <p:cNvSpPr txBox="1">
            <a:spLocks noChangeArrowheads="1"/>
          </p:cNvSpPr>
          <p:nvPr/>
        </p:nvSpPr>
        <p:spPr bwMode="auto">
          <a:xfrm>
            <a:off x="289649" y="1118405"/>
            <a:ext cx="5760640" cy="3016210"/>
          </a:xfrm>
          <a:prstGeom prst="rect">
            <a:avLst/>
          </a:prstGeom>
          <a:noFill/>
          <a:ln w="9525">
            <a:noFill/>
            <a:miter lim="800000"/>
            <a:headEnd/>
            <a:tailEnd/>
          </a:ln>
        </p:spPr>
        <p:txBody>
          <a:bodyPr wrap="square">
            <a:spAutoFit/>
          </a:bodyPr>
          <a:lstStyle/>
          <a:p>
            <a:pPr marL="361950" indent="-179388" algn="just">
              <a:lnSpc>
                <a:spcPct val="125000"/>
              </a:lnSpc>
              <a:spcBef>
                <a:spcPts val="600"/>
              </a:spcBef>
            </a:pPr>
            <a:r>
              <a:rPr lang="ja-JP" altLang="en-US" dirty="0">
                <a:latin typeface="メイリオ" pitchFamily="50" charset="-128"/>
                <a:ea typeface="メイリオ" pitchFamily="50" charset="-128"/>
                <a:cs typeface="メイリオ" pitchFamily="50" charset="-128"/>
              </a:rPr>
              <a:t>・できるだけ重量物に身体を近づけ、重⼼を低く</a:t>
            </a:r>
            <a:endParaRPr lang="en-US" altLang="ja-JP" dirty="0">
              <a:latin typeface="メイリオ" pitchFamily="50" charset="-128"/>
              <a:ea typeface="メイリオ" pitchFamily="50" charset="-128"/>
              <a:cs typeface="メイリオ" pitchFamily="50" charset="-128"/>
            </a:endParaRPr>
          </a:p>
          <a:p>
            <a:pPr marL="361950" indent="-179388" algn="just">
              <a:lnSpc>
                <a:spcPct val="125000"/>
              </a:lnSpc>
              <a:spcBef>
                <a:spcPts val="600"/>
              </a:spcBef>
            </a:pPr>
            <a:r>
              <a:rPr lang="ja-JP" altLang="en-US" dirty="0">
                <a:solidFill>
                  <a:srgbClr val="C00000"/>
                </a:solidFill>
                <a:latin typeface="メイリオ" pitchFamily="50" charset="-128"/>
                <a:ea typeface="メイリオ" pitchFamily="50" charset="-128"/>
                <a:cs typeface="メイリオ" pitchFamily="50" charset="-128"/>
              </a:rPr>
              <a:t>・</a:t>
            </a:r>
            <a:r>
              <a:rPr lang="en-US" altLang="ja-JP" dirty="0">
                <a:solidFill>
                  <a:srgbClr val="C00000"/>
                </a:solidFill>
                <a:latin typeface="メイリオ" pitchFamily="50" charset="-128"/>
                <a:ea typeface="メイリオ" pitchFamily="50" charset="-128"/>
                <a:cs typeface="メイリオ" pitchFamily="50" charset="-128"/>
              </a:rPr>
              <a:t>[</a:t>
            </a:r>
            <a:r>
              <a:rPr lang="ja-JP" altLang="en-US" dirty="0">
                <a:solidFill>
                  <a:srgbClr val="C00000"/>
                </a:solidFill>
                <a:latin typeface="メイリオ" pitchFamily="50" charset="-128"/>
                <a:ea typeface="メイリオ" pitchFamily="50" charset="-128"/>
                <a:cs typeface="メイリオ" pitchFamily="50" charset="-128"/>
              </a:rPr>
              <a:t>重量物を持ち上げる場合</a:t>
            </a:r>
            <a:r>
              <a:rPr lang="en-US" altLang="ja-JP" dirty="0">
                <a:solidFill>
                  <a:srgbClr val="C00000"/>
                </a:solidFill>
                <a:latin typeface="メイリオ" pitchFamily="50" charset="-128"/>
                <a:ea typeface="メイリオ" pitchFamily="50" charset="-128"/>
                <a:cs typeface="メイリオ" pitchFamily="50" charset="-128"/>
              </a:rPr>
              <a:t>]</a:t>
            </a:r>
          </a:p>
          <a:p>
            <a:pPr marL="361950" indent="80963" algn="just">
              <a:lnSpc>
                <a:spcPct val="125000"/>
              </a:lnSpc>
              <a:spcBef>
                <a:spcPts val="0"/>
              </a:spcBef>
            </a:pPr>
            <a:r>
              <a:rPr lang="ja-JP" altLang="en-US" spc="-20" dirty="0">
                <a:latin typeface="メイリオ" pitchFamily="50" charset="-128"/>
                <a:ea typeface="メイリオ" pitchFamily="50" charset="-128"/>
                <a:cs typeface="メイリオ" pitchFamily="50" charset="-128"/>
              </a:rPr>
              <a:t>① ⽚⾜を少し前に出し膝を曲げる。</a:t>
            </a:r>
            <a:endParaRPr lang="en-US" altLang="ja-JP" spc="-20" dirty="0">
              <a:latin typeface="メイリオ" pitchFamily="50" charset="-128"/>
              <a:ea typeface="メイリオ" pitchFamily="50" charset="-128"/>
              <a:cs typeface="メイリオ" pitchFamily="50" charset="-128"/>
            </a:endParaRPr>
          </a:p>
          <a:p>
            <a:pPr marL="361950" indent="80963" algn="just">
              <a:lnSpc>
                <a:spcPct val="125000"/>
              </a:lnSpc>
              <a:spcBef>
                <a:spcPts val="0"/>
              </a:spcBef>
            </a:pPr>
            <a:r>
              <a:rPr lang="ja-JP" altLang="en-US" spc="-20" dirty="0">
                <a:latin typeface="メイリオ" pitchFamily="50" charset="-128"/>
                <a:ea typeface="メイリオ" pitchFamily="50" charset="-128"/>
                <a:cs typeface="メイリオ" pitchFamily="50" charset="-128"/>
              </a:rPr>
              <a:t>② 腰を⼗分に下ろして重量物を抱える。</a:t>
            </a:r>
            <a:endParaRPr lang="en-US" altLang="ja-JP" spc="-20" dirty="0">
              <a:latin typeface="メイリオ" pitchFamily="50" charset="-128"/>
              <a:ea typeface="メイリオ" pitchFamily="50" charset="-128"/>
              <a:cs typeface="メイリオ" pitchFamily="50" charset="-128"/>
            </a:endParaRPr>
          </a:p>
          <a:p>
            <a:pPr marL="361950" indent="80963" algn="just">
              <a:lnSpc>
                <a:spcPct val="125000"/>
              </a:lnSpc>
              <a:spcBef>
                <a:spcPts val="0"/>
              </a:spcBef>
            </a:pPr>
            <a:r>
              <a:rPr lang="ja-JP" altLang="en-US" spc="-20" dirty="0">
                <a:latin typeface="メイリオ" pitchFamily="50" charset="-128"/>
                <a:ea typeface="メイリオ" pitchFamily="50" charset="-128"/>
                <a:cs typeface="メイリオ" pitchFamily="50" charset="-128"/>
              </a:rPr>
              <a:t>③ 膝を伸ばすことによって⽴</a:t>
            </a:r>
            <a:r>
              <a:rPr lang="ja-JP" altLang="en-US" spc="-20" dirty="0" err="1">
                <a:latin typeface="メイリオ" pitchFamily="50" charset="-128"/>
                <a:ea typeface="メイリオ" pitchFamily="50" charset="-128"/>
                <a:cs typeface="メイリオ" pitchFamily="50" charset="-128"/>
              </a:rPr>
              <a:t>ち</a:t>
            </a:r>
            <a:r>
              <a:rPr lang="ja-JP" altLang="en-US" spc="-20" dirty="0">
                <a:latin typeface="メイリオ" pitchFamily="50" charset="-128"/>
                <a:ea typeface="メイリオ" pitchFamily="50" charset="-128"/>
                <a:cs typeface="メイリオ" pitchFamily="50" charset="-128"/>
              </a:rPr>
              <a:t>上がる。</a:t>
            </a:r>
            <a:endParaRPr lang="en-US" altLang="ja-JP" spc="-20" dirty="0">
              <a:latin typeface="メイリオ" pitchFamily="50" charset="-128"/>
              <a:ea typeface="メイリオ" pitchFamily="50" charset="-128"/>
              <a:cs typeface="メイリオ" pitchFamily="50" charset="-128"/>
            </a:endParaRPr>
          </a:p>
          <a:p>
            <a:pPr marL="361950" indent="-179388" algn="just">
              <a:lnSpc>
                <a:spcPct val="125000"/>
              </a:lnSpc>
              <a:spcBef>
                <a:spcPts val="0"/>
              </a:spcBef>
            </a:pPr>
            <a:r>
              <a:rPr lang="ja-JP" altLang="en-US" dirty="0">
                <a:latin typeface="メイリオ" pitchFamily="50" charset="-128"/>
                <a:ea typeface="メイリオ" pitchFamily="50" charset="-128"/>
                <a:cs typeface="メイリオ" pitchFamily="50" charset="-128"/>
              </a:rPr>
              <a:t>　</a:t>
            </a:r>
            <a:r>
              <a:rPr lang="en-US" altLang="ja-JP" dirty="0">
                <a:latin typeface="メイリオ" pitchFamily="50" charset="-128"/>
                <a:ea typeface="メイリオ" pitchFamily="50" charset="-128"/>
                <a:cs typeface="メイリオ" pitchFamily="50" charset="-128"/>
              </a:rPr>
              <a:t>※</a:t>
            </a:r>
            <a:r>
              <a:rPr lang="ja-JP" altLang="en-US" dirty="0">
                <a:latin typeface="メイリオ" pitchFamily="50" charset="-128"/>
                <a:ea typeface="メイリオ" pitchFamily="50" charset="-128"/>
                <a:cs typeface="メイリオ" pitchFamily="50" charset="-128"/>
              </a:rPr>
              <a:t> 呼吸を整え、腹圧を加えて⾏</a:t>
            </a:r>
            <a:r>
              <a:rPr lang="ja-JP" altLang="en-US" dirty="0" err="1">
                <a:latin typeface="メイリオ" pitchFamily="50" charset="-128"/>
                <a:ea typeface="メイリオ" pitchFamily="50" charset="-128"/>
                <a:cs typeface="メイリオ" pitchFamily="50" charset="-128"/>
              </a:rPr>
              <a:t>う。</a:t>
            </a:r>
            <a:endParaRPr lang="en-US" altLang="ja-JP" dirty="0">
              <a:latin typeface="メイリオ" pitchFamily="50" charset="-128"/>
              <a:ea typeface="メイリオ" pitchFamily="50" charset="-128"/>
              <a:cs typeface="メイリオ" pitchFamily="50" charset="-128"/>
            </a:endParaRPr>
          </a:p>
          <a:p>
            <a:pPr marL="361950" indent="-179388" algn="just">
              <a:lnSpc>
                <a:spcPct val="125000"/>
              </a:lnSpc>
              <a:spcBef>
                <a:spcPts val="600"/>
              </a:spcBef>
            </a:pPr>
            <a:r>
              <a:rPr lang="ja-JP" altLang="en-US" dirty="0">
                <a:solidFill>
                  <a:srgbClr val="C00000"/>
                </a:solidFill>
                <a:latin typeface="メイリオ" pitchFamily="50" charset="-128"/>
                <a:ea typeface="メイリオ" pitchFamily="50" charset="-128"/>
                <a:cs typeface="メイリオ" pitchFamily="50" charset="-128"/>
              </a:rPr>
              <a:t>・</a:t>
            </a:r>
            <a:r>
              <a:rPr lang="en-US" altLang="ja-JP" dirty="0">
                <a:solidFill>
                  <a:srgbClr val="C00000"/>
                </a:solidFill>
                <a:latin typeface="メイリオ" pitchFamily="50" charset="-128"/>
                <a:ea typeface="メイリオ" pitchFamily="50" charset="-128"/>
                <a:cs typeface="メイリオ" pitchFamily="50" charset="-128"/>
              </a:rPr>
              <a:t>[</a:t>
            </a:r>
            <a:r>
              <a:rPr lang="ja-JP" altLang="en-US" dirty="0">
                <a:solidFill>
                  <a:srgbClr val="C00000"/>
                </a:solidFill>
                <a:latin typeface="メイリオ" pitchFamily="50" charset="-128"/>
                <a:ea typeface="メイリオ" pitchFamily="50" charset="-128"/>
                <a:cs typeface="メイリオ" pitchFamily="50" charset="-128"/>
              </a:rPr>
              <a:t>重量物を持っての移動</a:t>
            </a:r>
            <a:r>
              <a:rPr lang="en-US" altLang="ja-JP" dirty="0">
                <a:solidFill>
                  <a:srgbClr val="C00000"/>
                </a:solidFill>
                <a:latin typeface="メイリオ" pitchFamily="50" charset="-128"/>
                <a:ea typeface="メイリオ" pitchFamily="50" charset="-128"/>
                <a:cs typeface="メイリオ" pitchFamily="50" charset="-128"/>
              </a:rPr>
              <a:t>]</a:t>
            </a:r>
          </a:p>
          <a:p>
            <a:pPr marL="361950" indent="80963" algn="just">
              <a:lnSpc>
                <a:spcPct val="125000"/>
              </a:lnSpc>
              <a:spcBef>
                <a:spcPts val="0"/>
              </a:spcBef>
            </a:pPr>
            <a:r>
              <a:rPr lang="ja-JP" altLang="en-US" dirty="0">
                <a:latin typeface="メイリオ" pitchFamily="50" charset="-128"/>
                <a:ea typeface="メイリオ" pitchFamily="50" charset="-128"/>
                <a:cs typeface="メイリオ" pitchFamily="50" charset="-128"/>
              </a:rPr>
              <a:t>移動距離を短くし、人⼒での階段昇降は避ける。</a:t>
            </a:r>
            <a:endParaRPr lang="en-US" altLang="ja-JP" dirty="0">
              <a:latin typeface="メイリオ" pitchFamily="50" charset="-128"/>
              <a:ea typeface="メイリオ" pitchFamily="50" charset="-128"/>
              <a:cs typeface="メイリオ" pitchFamily="50" charset="-128"/>
            </a:endParaRPr>
          </a:p>
        </p:txBody>
      </p:sp>
      <p:pic>
        <p:nvPicPr>
          <p:cNvPr id="8" name="Picture 11" descr="C:\Users\mhu\SkyDrive\01厚労省委託C\未熟練\参考資料\ストレッチScolor_01.gif">
            <a:extLst>
              <a:ext uri="{FF2B5EF4-FFF2-40B4-BE49-F238E27FC236}">
                <a16:creationId xmlns:a16="http://schemas.microsoft.com/office/drawing/2014/main" id="{A2234010-6E27-0EA4-7DC4-CBE9AAC46318}"/>
              </a:ext>
            </a:extLst>
          </p:cNvPr>
          <p:cNvPicPr>
            <a:picLocks noChangeAspect="1" noChangeArrowheads="1"/>
          </p:cNvPicPr>
          <p:nvPr/>
        </p:nvPicPr>
        <p:blipFill>
          <a:blip r:embed="rId3" cstate="print"/>
          <a:srcRect/>
          <a:stretch>
            <a:fillRect/>
          </a:stretch>
        </p:blipFill>
        <p:spPr bwMode="auto">
          <a:xfrm>
            <a:off x="5012865" y="5134925"/>
            <a:ext cx="999471" cy="1024592"/>
          </a:xfrm>
          <a:prstGeom prst="rect">
            <a:avLst/>
          </a:prstGeom>
          <a:noFill/>
          <a:ln w="9525">
            <a:noFill/>
            <a:miter lim="800000"/>
            <a:headEnd/>
            <a:tailEnd/>
          </a:ln>
        </p:spPr>
      </p:pic>
      <p:pic>
        <p:nvPicPr>
          <p:cNvPr id="9" name="Picture 12" descr="C:\Users\mhu\SkyDrive\01厚労省委託C\未熟練\参考資料\ストレッチScolor_02.gif">
            <a:extLst>
              <a:ext uri="{FF2B5EF4-FFF2-40B4-BE49-F238E27FC236}">
                <a16:creationId xmlns:a16="http://schemas.microsoft.com/office/drawing/2014/main" id="{6A2E334C-3871-5273-B596-40E7A2354232}"/>
              </a:ext>
            </a:extLst>
          </p:cNvPr>
          <p:cNvPicPr>
            <a:picLocks noChangeAspect="1" noChangeArrowheads="1"/>
          </p:cNvPicPr>
          <p:nvPr/>
        </p:nvPicPr>
        <p:blipFill>
          <a:blip r:embed="rId4" cstate="print"/>
          <a:srcRect/>
          <a:stretch>
            <a:fillRect/>
          </a:stretch>
        </p:blipFill>
        <p:spPr bwMode="auto">
          <a:xfrm>
            <a:off x="6156176" y="4869160"/>
            <a:ext cx="959313" cy="1261950"/>
          </a:xfrm>
          <a:prstGeom prst="rect">
            <a:avLst/>
          </a:prstGeom>
          <a:noFill/>
          <a:ln w="9525">
            <a:noFill/>
            <a:miter lim="800000"/>
            <a:headEnd/>
            <a:tailEnd/>
          </a:ln>
        </p:spPr>
      </p:pic>
      <p:pic>
        <p:nvPicPr>
          <p:cNvPr id="10" name="Picture 2" descr="C:\Users\User07.PC007\OneDrive\01厚労省委託C\未熟練\参考資料\腰痛症S2.gif">
            <a:extLst>
              <a:ext uri="{FF2B5EF4-FFF2-40B4-BE49-F238E27FC236}">
                <a16:creationId xmlns:a16="http://schemas.microsoft.com/office/drawing/2014/main" id="{F28F8055-C4DD-05C8-1DAF-8786E4E90CCC}"/>
              </a:ext>
            </a:extLst>
          </p:cNvPr>
          <p:cNvPicPr>
            <a:picLocks noChangeAspect="1" noChangeArrowheads="1"/>
          </p:cNvPicPr>
          <p:nvPr/>
        </p:nvPicPr>
        <p:blipFill>
          <a:blip r:embed="rId5" cstate="print"/>
          <a:srcRect/>
          <a:stretch>
            <a:fillRect/>
          </a:stretch>
        </p:blipFill>
        <p:spPr bwMode="auto">
          <a:xfrm>
            <a:off x="6753312" y="850060"/>
            <a:ext cx="1123203" cy="1123203"/>
          </a:xfrm>
          <a:prstGeom prst="rect">
            <a:avLst/>
          </a:prstGeom>
          <a:noFill/>
          <a:ln w="9525">
            <a:noFill/>
            <a:miter lim="800000"/>
            <a:headEnd/>
            <a:tailEnd/>
          </a:ln>
        </p:spPr>
      </p:pic>
      <p:grpSp>
        <p:nvGrpSpPr>
          <p:cNvPr id="11" name="グループ化 11">
            <a:extLst>
              <a:ext uri="{FF2B5EF4-FFF2-40B4-BE49-F238E27FC236}">
                <a16:creationId xmlns:a16="http://schemas.microsoft.com/office/drawing/2014/main" id="{37B496D0-A630-4F55-11AB-E44203EE5812}"/>
              </a:ext>
            </a:extLst>
          </p:cNvPr>
          <p:cNvGrpSpPr>
            <a:grpSpLocks noChangeAspect="1"/>
          </p:cNvGrpSpPr>
          <p:nvPr/>
        </p:nvGrpSpPr>
        <p:grpSpPr bwMode="auto">
          <a:xfrm>
            <a:off x="5940152" y="1772816"/>
            <a:ext cx="2671469" cy="2862890"/>
            <a:chOff x="6084168" y="1366770"/>
            <a:chExt cx="2639380" cy="2828801"/>
          </a:xfrm>
        </p:grpSpPr>
        <p:pic>
          <p:nvPicPr>
            <p:cNvPr id="12" name="Picture 3" descr="C:\Users\User07.PC007\OneDrive\01厚労省委託C\未熟練\参考資料\重量物姿勢(OK)Acolor.gif">
              <a:extLst>
                <a:ext uri="{FF2B5EF4-FFF2-40B4-BE49-F238E27FC236}">
                  <a16:creationId xmlns:a16="http://schemas.microsoft.com/office/drawing/2014/main" id="{E64F99ED-FA0E-C1DE-C395-C555C5467628}"/>
                </a:ext>
              </a:extLst>
            </p:cNvPr>
            <p:cNvPicPr>
              <a:picLocks noChangeAspect="1" noChangeArrowheads="1"/>
            </p:cNvPicPr>
            <p:nvPr/>
          </p:nvPicPr>
          <p:blipFill>
            <a:blip r:embed="rId6" cstate="print"/>
            <a:srcRect/>
            <a:stretch>
              <a:fillRect/>
            </a:stretch>
          </p:blipFill>
          <p:spPr bwMode="auto">
            <a:xfrm>
              <a:off x="6084168" y="1775096"/>
              <a:ext cx="724008" cy="936951"/>
            </a:xfrm>
            <a:prstGeom prst="rect">
              <a:avLst/>
            </a:prstGeom>
            <a:noFill/>
            <a:ln w="9525">
              <a:noFill/>
              <a:miter lim="800000"/>
              <a:headEnd/>
              <a:tailEnd/>
            </a:ln>
          </p:spPr>
        </p:pic>
        <p:pic>
          <p:nvPicPr>
            <p:cNvPr id="13" name="Picture 4" descr="C:\Users\User07.PC007\OneDrive\01厚労省委託C\未熟練\参考資料\重量物姿勢(OK)Bcolor.gif">
              <a:extLst>
                <a:ext uri="{FF2B5EF4-FFF2-40B4-BE49-F238E27FC236}">
                  <a16:creationId xmlns:a16="http://schemas.microsoft.com/office/drawing/2014/main" id="{BD0397F2-4B2A-14BC-D812-B1C8B6380943}"/>
                </a:ext>
              </a:extLst>
            </p:cNvPr>
            <p:cNvPicPr>
              <a:picLocks noChangeAspect="1" noChangeArrowheads="1"/>
            </p:cNvPicPr>
            <p:nvPr/>
          </p:nvPicPr>
          <p:blipFill>
            <a:blip r:embed="rId7" cstate="print"/>
            <a:srcRect/>
            <a:stretch>
              <a:fillRect/>
            </a:stretch>
          </p:blipFill>
          <p:spPr bwMode="auto">
            <a:xfrm>
              <a:off x="6948264" y="1775096"/>
              <a:ext cx="782735" cy="926106"/>
            </a:xfrm>
            <a:prstGeom prst="rect">
              <a:avLst/>
            </a:prstGeom>
            <a:noFill/>
            <a:ln w="9525">
              <a:noFill/>
              <a:miter lim="800000"/>
              <a:headEnd/>
              <a:tailEnd/>
            </a:ln>
          </p:spPr>
        </p:pic>
        <p:pic>
          <p:nvPicPr>
            <p:cNvPr id="14" name="Picture 5" descr="C:\Users\User07.PC007\OneDrive\01厚労省委託C\未熟練\参考資料\重量物姿勢(NG)color.gif">
              <a:extLst>
                <a:ext uri="{FF2B5EF4-FFF2-40B4-BE49-F238E27FC236}">
                  <a16:creationId xmlns:a16="http://schemas.microsoft.com/office/drawing/2014/main" id="{D5E662E6-9A18-A76A-8ADE-6E231172C314}"/>
                </a:ext>
              </a:extLst>
            </p:cNvPr>
            <p:cNvPicPr>
              <a:picLocks noChangeAspect="1" noChangeArrowheads="1"/>
            </p:cNvPicPr>
            <p:nvPr/>
          </p:nvPicPr>
          <p:blipFill>
            <a:blip r:embed="rId8" cstate="print"/>
            <a:srcRect/>
            <a:stretch>
              <a:fillRect/>
            </a:stretch>
          </p:blipFill>
          <p:spPr bwMode="auto">
            <a:xfrm>
              <a:off x="6468022" y="3054045"/>
              <a:ext cx="937783" cy="937783"/>
            </a:xfrm>
            <a:prstGeom prst="rect">
              <a:avLst/>
            </a:prstGeom>
            <a:noFill/>
            <a:ln w="9525">
              <a:noFill/>
              <a:miter lim="800000"/>
              <a:headEnd/>
              <a:tailEnd/>
            </a:ln>
          </p:spPr>
        </p:pic>
        <p:sp>
          <p:nvSpPr>
            <p:cNvPr id="15" name="右矢印 22">
              <a:extLst>
                <a:ext uri="{FF2B5EF4-FFF2-40B4-BE49-F238E27FC236}">
                  <a16:creationId xmlns:a16="http://schemas.microsoft.com/office/drawing/2014/main" id="{7DD4215E-245F-3450-710A-1B4C8713B9B4}"/>
                </a:ext>
              </a:extLst>
            </p:cNvPr>
            <p:cNvSpPr/>
            <p:nvPr/>
          </p:nvSpPr>
          <p:spPr>
            <a:xfrm>
              <a:off x="6805236" y="2477966"/>
              <a:ext cx="154191" cy="215437"/>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sz="1000"/>
            </a:p>
          </p:txBody>
        </p:sp>
        <p:sp>
          <p:nvSpPr>
            <p:cNvPr id="16" name="テキスト ボックス 17">
              <a:extLst>
                <a:ext uri="{FF2B5EF4-FFF2-40B4-BE49-F238E27FC236}">
                  <a16:creationId xmlns:a16="http://schemas.microsoft.com/office/drawing/2014/main" id="{2AA96A12-D2C9-54D5-0973-937E6A7F12B9}"/>
                </a:ext>
              </a:extLst>
            </p:cNvPr>
            <p:cNvSpPr txBox="1">
              <a:spLocks noChangeArrowheads="1"/>
            </p:cNvSpPr>
            <p:nvPr/>
          </p:nvSpPr>
          <p:spPr bwMode="auto">
            <a:xfrm>
              <a:off x="6523201" y="2701201"/>
              <a:ext cx="1773488" cy="334523"/>
            </a:xfrm>
            <a:prstGeom prst="rect">
              <a:avLst/>
            </a:prstGeom>
            <a:noFill/>
            <a:ln w="9525">
              <a:noFill/>
              <a:miter lim="800000"/>
              <a:headEnd/>
              <a:tailEnd/>
            </a:ln>
          </p:spPr>
          <p:txBody>
            <a:bodyPr wrap="square">
              <a:spAutoFit/>
            </a:bodyPr>
            <a:lstStyle/>
            <a:p>
              <a:r>
                <a:rPr lang="ja-JP" altLang="en-US" sz="1600" dirty="0">
                  <a:latin typeface="メイリオ" pitchFamily="50" charset="-128"/>
                  <a:ea typeface="メイリオ" pitchFamily="50" charset="-128"/>
                  <a:cs typeface="メイリオ" pitchFamily="50" charset="-128"/>
                </a:rPr>
                <a:t>好ましい姿勢</a:t>
              </a:r>
            </a:p>
          </p:txBody>
        </p:sp>
        <p:sp>
          <p:nvSpPr>
            <p:cNvPr id="17" name="テキスト ボックス 18">
              <a:extLst>
                <a:ext uri="{FF2B5EF4-FFF2-40B4-BE49-F238E27FC236}">
                  <a16:creationId xmlns:a16="http://schemas.microsoft.com/office/drawing/2014/main" id="{D0E44BA8-9222-C9BC-9C0B-18A8100A767B}"/>
                </a:ext>
              </a:extLst>
            </p:cNvPr>
            <p:cNvSpPr txBox="1">
              <a:spLocks noChangeArrowheads="1"/>
            </p:cNvSpPr>
            <p:nvPr/>
          </p:nvSpPr>
          <p:spPr bwMode="auto">
            <a:xfrm>
              <a:off x="6866883" y="3861048"/>
              <a:ext cx="1856665" cy="334523"/>
            </a:xfrm>
            <a:prstGeom prst="rect">
              <a:avLst/>
            </a:prstGeom>
            <a:noFill/>
            <a:ln w="9525">
              <a:noFill/>
              <a:miter lim="800000"/>
              <a:headEnd/>
              <a:tailEnd/>
            </a:ln>
          </p:spPr>
          <p:txBody>
            <a:bodyPr>
              <a:spAutoFit/>
            </a:bodyPr>
            <a:lstStyle/>
            <a:p>
              <a:r>
                <a:rPr lang="ja-JP" altLang="en-US" sz="1600" dirty="0">
                  <a:latin typeface="メイリオ" pitchFamily="50" charset="-128"/>
                  <a:ea typeface="メイリオ" pitchFamily="50" charset="-128"/>
                  <a:cs typeface="メイリオ" pitchFamily="50" charset="-128"/>
                </a:rPr>
                <a:t>好ましくない姿勢</a:t>
              </a:r>
            </a:p>
          </p:txBody>
        </p:sp>
        <p:pic>
          <p:nvPicPr>
            <p:cNvPr id="18" name="Picture 2" descr="C:\Users\User07.PC007\OneDrive\01厚労省委託C\未熟練\参考資料\pics\重量物取扱いS02A.gif">
              <a:extLst>
                <a:ext uri="{FF2B5EF4-FFF2-40B4-BE49-F238E27FC236}">
                  <a16:creationId xmlns:a16="http://schemas.microsoft.com/office/drawing/2014/main" id="{7FF966B0-8907-717C-8E1D-540075FE6627}"/>
                </a:ext>
              </a:extLst>
            </p:cNvPr>
            <p:cNvPicPr>
              <a:picLocks noChangeAspect="1" noChangeArrowheads="1"/>
            </p:cNvPicPr>
            <p:nvPr/>
          </p:nvPicPr>
          <p:blipFill>
            <a:blip r:embed="rId9" cstate="print"/>
            <a:srcRect/>
            <a:stretch>
              <a:fillRect/>
            </a:stretch>
          </p:blipFill>
          <p:spPr bwMode="auto">
            <a:xfrm flipH="1">
              <a:off x="7929210" y="1366770"/>
              <a:ext cx="656250" cy="1494054"/>
            </a:xfrm>
            <a:prstGeom prst="rect">
              <a:avLst/>
            </a:prstGeom>
            <a:noFill/>
            <a:ln w="9525">
              <a:noFill/>
              <a:miter lim="800000"/>
              <a:headEnd/>
              <a:tailEnd/>
            </a:ln>
          </p:spPr>
        </p:pic>
        <p:sp>
          <p:nvSpPr>
            <p:cNvPr id="19" name="右矢印 26">
              <a:extLst>
                <a:ext uri="{FF2B5EF4-FFF2-40B4-BE49-F238E27FC236}">
                  <a16:creationId xmlns:a16="http://schemas.microsoft.com/office/drawing/2014/main" id="{4B26A262-BC72-3350-1A81-1342CFBCF2AF}"/>
                </a:ext>
              </a:extLst>
            </p:cNvPr>
            <p:cNvSpPr/>
            <p:nvPr/>
          </p:nvSpPr>
          <p:spPr>
            <a:xfrm>
              <a:off x="7739449" y="2493841"/>
              <a:ext cx="156457" cy="215435"/>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sz="1000"/>
            </a:p>
          </p:txBody>
        </p:sp>
      </p:grpSp>
    </p:spTree>
    <p:extLst>
      <p:ext uri="{BB962C8B-B14F-4D97-AF65-F5344CB8AC3E}">
        <p14:creationId xmlns:p14="http://schemas.microsoft.com/office/powerpoint/2010/main" val="4985257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A6D2F233-D9BB-D229-BBD8-E6851A22812A}"/>
              </a:ext>
            </a:extLst>
          </p:cNvPr>
          <p:cNvSpPr>
            <a:spLocks noGrp="1"/>
          </p:cNvSpPr>
          <p:nvPr>
            <p:ph type="sldNum" sz="quarter" idx="12"/>
          </p:nvPr>
        </p:nvSpPr>
        <p:spPr/>
        <p:txBody>
          <a:bodyPr/>
          <a:lstStyle/>
          <a:p>
            <a:fld id="{D57F1E4F-1CFF-5643-939E-217C01CDF565}" type="slidenum">
              <a:rPr lang="en-US" smtClean="0"/>
              <a:pPr/>
              <a:t>6</a:t>
            </a:fld>
            <a:endParaRPr lang="en-US" dirty="0"/>
          </a:p>
        </p:txBody>
      </p:sp>
      <p:sp>
        <p:nvSpPr>
          <p:cNvPr id="3" name="正方形/長方形 2">
            <a:extLst>
              <a:ext uri="{FF2B5EF4-FFF2-40B4-BE49-F238E27FC236}">
                <a16:creationId xmlns:a16="http://schemas.microsoft.com/office/drawing/2014/main" id="{5BD00686-1563-CEE8-9C45-D81EB92AAF4E}"/>
              </a:ext>
            </a:extLst>
          </p:cNvPr>
          <p:cNvSpPr/>
          <p:nvPr/>
        </p:nvSpPr>
        <p:spPr>
          <a:xfrm>
            <a:off x="291452" y="182835"/>
            <a:ext cx="4630524" cy="461665"/>
          </a:xfrm>
          <a:prstGeom prst="rect">
            <a:avLst/>
          </a:prstGeom>
        </p:spPr>
        <p:txBody>
          <a:bodyPr wrap="square">
            <a:spAutoFit/>
          </a:bodyPr>
          <a:lstStyle/>
          <a:p>
            <a:r>
              <a:rPr lang="ja-JP" altLang="en-US" sz="2400" dirty="0">
                <a:latin typeface="Meiryo UI" panose="020B0604030504040204" pitchFamily="50" charset="-128"/>
                <a:ea typeface="Meiryo UI" panose="020B0604030504040204" pitchFamily="50" charset="-128"/>
              </a:rPr>
              <a:t>熱中症防止のポイント</a:t>
            </a:r>
          </a:p>
        </p:txBody>
      </p:sp>
      <p:sp>
        <p:nvSpPr>
          <p:cNvPr id="4" name="正方形/長方形 3">
            <a:extLst>
              <a:ext uri="{FF2B5EF4-FFF2-40B4-BE49-F238E27FC236}">
                <a16:creationId xmlns:a16="http://schemas.microsoft.com/office/drawing/2014/main" id="{4DB5A0CD-145C-ED89-FBA5-844F840E53CE}"/>
              </a:ext>
            </a:extLst>
          </p:cNvPr>
          <p:cNvSpPr/>
          <p:nvPr/>
        </p:nvSpPr>
        <p:spPr>
          <a:xfrm>
            <a:off x="571674" y="728762"/>
            <a:ext cx="8000652" cy="5484738"/>
          </a:xfrm>
          <a:prstGeom prst="rect">
            <a:avLst/>
          </a:prstGeom>
          <a:noFill/>
          <a:ln w="28575">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a:lstStyle/>
          <a:p>
            <a:pPr fontAlgn="auto">
              <a:spcBef>
                <a:spcPts val="0"/>
              </a:spcBef>
              <a:spcAft>
                <a:spcPts val="0"/>
              </a:spcAft>
              <a:defRPr/>
            </a:pPr>
            <a:endParaRPr lang="en-US" altLang="ja-JP" sz="1600" dirty="0">
              <a:solidFill>
                <a:srgbClr val="C00000"/>
              </a:solidFill>
              <a:latin typeface="メイリオ" pitchFamily="50" charset="-128"/>
              <a:ea typeface="メイリオ" pitchFamily="50" charset="-128"/>
              <a:cs typeface="メイリオ" pitchFamily="50" charset="-128"/>
            </a:endParaRPr>
          </a:p>
          <a:p>
            <a:pPr fontAlgn="auto">
              <a:spcBef>
                <a:spcPts val="0"/>
              </a:spcBef>
              <a:spcAft>
                <a:spcPts val="0"/>
              </a:spcAft>
              <a:defRPr/>
            </a:pPr>
            <a:r>
              <a:rPr lang="ja-JP" altLang="en-US" sz="1600" dirty="0">
                <a:solidFill>
                  <a:srgbClr val="C00000"/>
                </a:solidFill>
                <a:latin typeface="メイリオ" pitchFamily="50" charset="-128"/>
                <a:ea typeface="メイリオ" pitchFamily="50" charset="-128"/>
                <a:cs typeface="メイリオ" pitchFamily="50" charset="-128"/>
              </a:rPr>
              <a:t>「熱中症」災害防止のポイント</a:t>
            </a:r>
          </a:p>
          <a:p>
            <a:pPr marL="180975" fontAlgn="auto">
              <a:spcBef>
                <a:spcPts val="600"/>
              </a:spcBef>
              <a:spcAft>
                <a:spcPts val="0"/>
              </a:spcAft>
              <a:defRPr/>
            </a:pPr>
            <a:r>
              <a:rPr lang="ja-JP" altLang="en-US" sz="1600" dirty="0">
                <a:solidFill>
                  <a:schemeClr val="tx1"/>
                </a:solidFill>
                <a:latin typeface="メイリオ" pitchFamily="50" charset="-128"/>
                <a:ea typeface="メイリオ" pitchFamily="50" charset="-128"/>
                <a:cs typeface="メイリオ" pitchFamily="50" charset="-128"/>
              </a:rPr>
              <a:t>　高温多湿な職場では「熱中症」の危険があります。</a:t>
            </a:r>
            <a:endParaRPr lang="en-US" altLang="ja-JP" sz="1600" dirty="0">
              <a:solidFill>
                <a:schemeClr val="tx1"/>
              </a:solidFill>
              <a:latin typeface="メイリオ" pitchFamily="50" charset="-128"/>
              <a:ea typeface="メイリオ" pitchFamily="50" charset="-128"/>
              <a:cs typeface="メイリオ" pitchFamily="50" charset="-128"/>
            </a:endParaRPr>
          </a:p>
          <a:p>
            <a:pPr fontAlgn="auto">
              <a:spcBef>
                <a:spcPts val="1200"/>
              </a:spcBef>
              <a:spcAft>
                <a:spcPts val="0"/>
              </a:spcAft>
              <a:defRPr/>
            </a:pPr>
            <a:r>
              <a:rPr lang="ja-JP" altLang="en-US" sz="1600" dirty="0">
                <a:solidFill>
                  <a:srgbClr val="0000CC"/>
                </a:solidFill>
                <a:latin typeface="メイリオ" pitchFamily="50" charset="-128"/>
                <a:ea typeface="メイリオ" pitchFamily="50" charset="-128"/>
                <a:cs typeface="メイリオ" pitchFamily="50" charset="-128"/>
              </a:rPr>
              <a:t>■ 熱中症を予防しよう！</a:t>
            </a:r>
            <a:endParaRPr lang="en-US" altLang="ja-JP" sz="1600" dirty="0">
              <a:solidFill>
                <a:schemeClr val="tx1"/>
              </a:solidFill>
              <a:latin typeface="メイリオ" pitchFamily="50" charset="-128"/>
              <a:ea typeface="メイリオ" pitchFamily="50" charset="-128"/>
              <a:cs typeface="メイリオ" pitchFamily="50" charset="-128"/>
            </a:endParaRPr>
          </a:p>
          <a:p>
            <a:pPr marL="180975" fontAlgn="auto">
              <a:spcBef>
                <a:spcPts val="600"/>
              </a:spcBef>
              <a:spcAft>
                <a:spcPts val="0"/>
              </a:spcAft>
              <a:defRPr/>
            </a:pPr>
            <a:r>
              <a:rPr lang="ja-JP" altLang="en-US" sz="1600" dirty="0">
                <a:solidFill>
                  <a:schemeClr val="tx1"/>
                </a:solidFill>
                <a:latin typeface="メイリオ" pitchFamily="50" charset="-128"/>
                <a:ea typeface="メイリオ" pitchFamily="50" charset="-128"/>
                <a:cs typeface="メイリオ" pitchFamily="50" charset="-128"/>
              </a:rPr>
              <a:t>○ 睡眠不足など体調の変化に気をつける。周囲にも気を配る</a:t>
            </a:r>
            <a:endParaRPr lang="en-US" altLang="ja-JP" sz="1600" dirty="0">
              <a:solidFill>
                <a:schemeClr val="tx1"/>
              </a:solidFill>
              <a:latin typeface="メイリオ" pitchFamily="50" charset="-128"/>
              <a:ea typeface="メイリオ" pitchFamily="50" charset="-128"/>
              <a:cs typeface="メイリオ" pitchFamily="50" charset="-128"/>
            </a:endParaRPr>
          </a:p>
          <a:p>
            <a:pPr marL="180975" fontAlgn="auto">
              <a:spcBef>
                <a:spcPts val="600"/>
              </a:spcBef>
              <a:spcAft>
                <a:spcPts val="0"/>
              </a:spcAft>
              <a:defRPr/>
            </a:pPr>
            <a:r>
              <a:rPr lang="ja-JP" altLang="en-US" sz="1600" dirty="0">
                <a:solidFill>
                  <a:schemeClr val="tx1"/>
                </a:solidFill>
                <a:latin typeface="メイリオ" pitchFamily="50" charset="-128"/>
                <a:ea typeface="メイリオ" pitchFamily="50" charset="-128"/>
                <a:cs typeface="メイリオ" pitchFamily="50" charset="-128"/>
              </a:rPr>
              <a:t>○ 通気性のよい、吸湿性・速乾性のある衣服を着用する</a:t>
            </a:r>
            <a:endParaRPr lang="en-US" altLang="ja-JP" sz="1600" dirty="0">
              <a:solidFill>
                <a:schemeClr val="tx1"/>
              </a:solidFill>
              <a:latin typeface="メイリオ" pitchFamily="50" charset="-128"/>
              <a:ea typeface="メイリオ" pitchFamily="50" charset="-128"/>
              <a:cs typeface="メイリオ" pitchFamily="50" charset="-128"/>
            </a:endParaRPr>
          </a:p>
          <a:p>
            <a:pPr marL="180975" fontAlgn="auto">
              <a:spcBef>
                <a:spcPts val="600"/>
              </a:spcBef>
              <a:spcAft>
                <a:spcPts val="0"/>
              </a:spcAft>
              <a:defRPr/>
            </a:pPr>
            <a:r>
              <a:rPr lang="ja-JP" altLang="en-US" sz="1600" dirty="0">
                <a:solidFill>
                  <a:schemeClr val="tx1"/>
                </a:solidFill>
                <a:latin typeface="メイリオ" pitchFamily="50" charset="-128"/>
                <a:ea typeface="メイリオ" pitchFamily="50" charset="-128"/>
                <a:cs typeface="メイリオ" pitchFamily="50" charset="-128"/>
              </a:rPr>
              <a:t>○ こまめに休憩と水分補給を</a:t>
            </a:r>
            <a:endParaRPr lang="en-US" altLang="ja-JP" sz="1600" dirty="0">
              <a:solidFill>
                <a:schemeClr val="tx1"/>
              </a:solidFill>
              <a:latin typeface="メイリオ" pitchFamily="50" charset="-128"/>
              <a:ea typeface="メイリオ" pitchFamily="50" charset="-128"/>
              <a:cs typeface="メイリオ" pitchFamily="50" charset="-128"/>
            </a:endParaRPr>
          </a:p>
          <a:p>
            <a:pPr fontAlgn="auto">
              <a:lnSpc>
                <a:spcPct val="125000"/>
              </a:lnSpc>
              <a:spcBef>
                <a:spcPts val="1200"/>
              </a:spcBef>
              <a:spcAft>
                <a:spcPts val="0"/>
              </a:spcAft>
              <a:defRPr/>
            </a:pPr>
            <a:r>
              <a:rPr lang="ja-JP" altLang="en-US" sz="1600" dirty="0">
                <a:solidFill>
                  <a:srgbClr val="0000CC"/>
                </a:solidFill>
                <a:latin typeface="メイリオ" pitchFamily="50" charset="-128"/>
                <a:ea typeface="メイリオ" pitchFamily="50" charset="-128"/>
                <a:cs typeface="メイリオ" pitchFamily="50" charset="-128"/>
              </a:rPr>
              <a:t>■ 次の症状があると「熱中症」のおそれ！　</a:t>
            </a:r>
            <a:endParaRPr lang="en-US" altLang="ja-JP" sz="1600" dirty="0">
              <a:solidFill>
                <a:srgbClr val="0000CC"/>
              </a:solidFill>
              <a:latin typeface="メイリオ" pitchFamily="50" charset="-128"/>
              <a:ea typeface="メイリオ" pitchFamily="50" charset="-128"/>
              <a:cs typeface="メイリオ" pitchFamily="50" charset="-128"/>
            </a:endParaRPr>
          </a:p>
          <a:p>
            <a:pPr marL="182563" fontAlgn="auto">
              <a:spcBef>
                <a:spcPts val="600"/>
              </a:spcBef>
              <a:spcAft>
                <a:spcPts val="0"/>
              </a:spcAft>
              <a:defRPr/>
            </a:pPr>
            <a:r>
              <a:rPr lang="ja-JP" altLang="en-US" sz="1600" dirty="0">
                <a:solidFill>
                  <a:schemeClr val="tx1"/>
                </a:solidFill>
                <a:latin typeface="メイリオ" pitchFamily="50" charset="-128"/>
                <a:ea typeface="メイリオ" pitchFamily="50" charset="-128"/>
                <a:cs typeface="メイリオ" pitchFamily="50" charset="-128"/>
              </a:rPr>
              <a:t>○ めまい、立ちくらみ、手足のしびれ、筋肉のこむら返り、気分が悪い</a:t>
            </a:r>
          </a:p>
          <a:p>
            <a:pPr marL="182563" fontAlgn="auto">
              <a:spcBef>
                <a:spcPts val="600"/>
              </a:spcBef>
              <a:spcAft>
                <a:spcPts val="0"/>
              </a:spcAft>
              <a:defRPr/>
            </a:pPr>
            <a:r>
              <a:rPr lang="ja-JP" altLang="en-US" sz="1600" dirty="0">
                <a:solidFill>
                  <a:schemeClr val="tx1"/>
                </a:solidFill>
                <a:latin typeface="メイリオ" pitchFamily="50" charset="-128"/>
                <a:ea typeface="メイリオ" pitchFamily="50" charset="-128"/>
                <a:cs typeface="メイリオ" pitchFamily="50" charset="-128"/>
              </a:rPr>
              <a:t>○ 頭痛、吐き気、嘔吐、倦怠感、虚脱感、いつもと様子が違う</a:t>
            </a:r>
          </a:p>
          <a:p>
            <a:pPr marL="182563" fontAlgn="auto">
              <a:spcBef>
                <a:spcPts val="600"/>
              </a:spcBef>
              <a:spcAft>
                <a:spcPts val="0"/>
              </a:spcAft>
              <a:defRPr/>
            </a:pPr>
            <a:r>
              <a:rPr lang="ja-JP" altLang="en-US" sz="1600" dirty="0">
                <a:solidFill>
                  <a:schemeClr val="tx1"/>
                </a:solidFill>
                <a:latin typeface="メイリオ" pitchFamily="50" charset="-128"/>
                <a:ea typeface="メイリオ" pitchFamily="50" charset="-128"/>
                <a:cs typeface="メイリオ" pitchFamily="50" charset="-128"/>
              </a:rPr>
              <a:t>○ 返事がおかしい、意識消失、けいれん、からだが熱い</a:t>
            </a:r>
            <a:r>
              <a:rPr lang="ja-JP" altLang="en-US" sz="1600" dirty="0">
                <a:solidFill>
                  <a:srgbClr val="C00000"/>
                </a:solidFill>
                <a:latin typeface="メイリオ" pitchFamily="50" charset="-128"/>
                <a:ea typeface="メイリオ" pitchFamily="50" charset="-128"/>
                <a:cs typeface="メイリオ" pitchFamily="50" charset="-128"/>
              </a:rPr>
              <a:t>（重症）</a:t>
            </a:r>
            <a:endParaRPr lang="ja-JP" altLang="en-US" sz="1600" dirty="0">
              <a:solidFill>
                <a:schemeClr val="tx1"/>
              </a:solidFill>
              <a:latin typeface="メイリオ" pitchFamily="50" charset="-128"/>
              <a:ea typeface="メイリオ" pitchFamily="50" charset="-128"/>
              <a:cs typeface="メイリオ" pitchFamily="50" charset="-128"/>
            </a:endParaRPr>
          </a:p>
          <a:p>
            <a:pPr fontAlgn="auto">
              <a:lnSpc>
                <a:spcPct val="125000"/>
              </a:lnSpc>
              <a:spcBef>
                <a:spcPts val="1200"/>
              </a:spcBef>
              <a:spcAft>
                <a:spcPts val="0"/>
              </a:spcAft>
              <a:defRPr/>
            </a:pPr>
            <a:r>
              <a:rPr lang="ja-JP" altLang="en-US" sz="1600" dirty="0">
                <a:solidFill>
                  <a:srgbClr val="0000CC"/>
                </a:solidFill>
                <a:latin typeface="メイリオ" pitchFamily="50" charset="-128"/>
                <a:ea typeface="メイリオ" pitchFamily="50" charset="-128"/>
                <a:cs typeface="メイリオ" pitchFamily="50" charset="-128"/>
              </a:rPr>
              <a:t>■　責任者への連絡と次の措置を！</a:t>
            </a:r>
            <a:endParaRPr lang="en-US" altLang="ja-JP" sz="1600" dirty="0">
              <a:solidFill>
                <a:schemeClr val="tx1"/>
              </a:solidFill>
              <a:latin typeface="メイリオ" pitchFamily="50" charset="-128"/>
              <a:ea typeface="メイリオ" pitchFamily="50" charset="-128"/>
              <a:cs typeface="メイリオ" pitchFamily="50" charset="-128"/>
            </a:endParaRPr>
          </a:p>
          <a:p>
            <a:pPr marL="361950" indent="-179388" fontAlgn="auto">
              <a:spcBef>
                <a:spcPts val="600"/>
              </a:spcBef>
              <a:spcAft>
                <a:spcPts val="0"/>
              </a:spcAft>
              <a:defRPr/>
            </a:pPr>
            <a:r>
              <a:rPr lang="ja-JP" altLang="en-US" sz="1600" dirty="0">
                <a:solidFill>
                  <a:schemeClr val="tx1"/>
                </a:solidFill>
                <a:latin typeface="メイリオ" pitchFamily="50" charset="-128"/>
                <a:ea typeface="メイリオ" pitchFamily="50" charset="-128"/>
                <a:cs typeface="メイリオ" pitchFamily="50" charset="-128"/>
              </a:rPr>
              <a:t>○ 涼しい場所へ避難させる</a:t>
            </a:r>
            <a:endParaRPr lang="en-US" altLang="ja-JP" sz="1600" dirty="0">
              <a:solidFill>
                <a:schemeClr val="tx1"/>
              </a:solidFill>
              <a:latin typeface="メイリオ" pitchFamily="50" charset="-128"/>
              <a:ea typeface="メイリオ" pitchFamily="50" charset="-128"/>
              <a:cs typeface="メイリオ" pitchFamily="50" charset="-128"/>
            </a:endParaRPr>
          </a:p>
          <a:p>
            <a:pPr marL="182563" fontAlgn="auto">
              <a:spcBef>
                <a:spcPts val="600"/>
              </a:spcBef>
              <a:spcAft>
                <a:spcPts val="0"/>
              </a:spcAft>
              <a:defRPr/>
            </a:pPr>
            <a:r>
              <a:rPr lang="ja-JP" altLang="en-US" sz="1600" dirty="0">
                <a:solidFill>
                  <a:schemeClr val="tx1"/>
                </a:solidFill>
                <a:latin typeface="メイリオ" pitchFamily="50" charset="-128"/>
                <a:ea typeface="メイリオ" pitchFamily="50" charset="-128"/>
                <a:cs typeface="メイリオ" pitchFamily="50" charset="-128"/>
              </a:rPr>
              <a:t>○ 衣服をゆるめ、からだを冷やす（特に、首周り、脇の下、足の付け根）</a:t>
            </a:r>
            <a:endParaRPr lang="en-US" altLang="ja-JP" sz="1600" dirty="0">
              <a:solidFill>
                <a:schemeClr val="tx1"/>
              </a:solidFill>
              <a:latin typeface="メイリオ" pitchFamily="50" charset="-128"/>
              <a:ea typeface="メイリオ" pitchFamily="50" charset="-128"/>
              <a:cs typeface="メイリオ" pitchFamily="50" charset="-128"/>
            </a:endParaRPr>
          </a:p>
          <a:p>
            <a:pPr marL="182563" fontAlgn="auto">
              <a:spcBef>
                <a:spcPts val="600"/>
              </a:spcBef>
              <a:spcAft>
                <a:spcPts val="0"/>
              </a:spcAft>
              <a:defRPr/>
            </a:pPr>
            <a:r>
              <a:rPr lang="ja-JP" altLang="en-US" sz="1600" dirty="0">
                <a:solidFill>
                  <a:schemeClr val="tx1"/>
                </a:solidFill>
                <a:latin typeface="メイリオ" pitchFamily="50" charset="-128"/>
                <a:ea typeface="メイリオ" pitchFamily="50" charset="-128"/>
                <a:cs typeface="メイリオ" pitchFamily="50" charset="-128"/>
              </a:rPr>
              <a:t>○ 水分・塩分、経口補水液</a:t>
            </a:r>
            <a:r>
              <a:rPr lang="en-US" altLang="ja-JP" sz="1600" dirty="0">
                <a:solidFill>
                  <a:schemeClr val="tx1"/>
                </a:solidFill>
                <a:latin typeface="メイリオ" pitchFamily="50" charset="-128"/>
                <a:ea typeface="メイリオ" pitchFamily="50" charset="-128"/>
                <a:cs typeface="メイリオ" pitchFamily="50" charset="-128"/>
              </a:rPr>
              <a:t>(</a:t>
            </a:r>
            <a:r>
              <a:rPr lang="ja-JP" altLang="en-US" sz="1600" dirty="0">
                <a:solidFill>
                  <a:schemeClr val="tx1"/>
                </a:solidFill>
                <a:latin typeface="メイリオ" pitchFamily="50" charset="-128"/>
                <a:ea typeface="メイリオ" pitchFamily="50" charset="-128"/>
                <a:cs typeface="メイリオ" pitchFamily="50" charset="-128"/>
              </a:rPr>
              <a:t>水に食塩とブドウ糖を溶かしたもの</a:t>
            </a:r>
            <a:r>
              <a:rPr lang="en-US" altLang="ja-JP" sz="1600" dirty="0">
                <a:solidFill>
                  <a:schemeClr val="tx1"/>
                </a:solidFill>
                <a:latin typeface="メイリオ" pitchFamily="50" charset="-128"/>
                <a:ea typeface="メイリオ" pitchFamily="50" charset="-128"/>
                <a:cs typeface="メイリオ" pitchFamily="50" charset="-128"/>
              </a:rPr>
              <a:t>)</a:t>
            </a:r>
            <a:r>
              <a:rPr lang="ja-JP" altLang="en-US" sz="1600" dirty="0">
                <a:solidFill>
                  <a:schemeClr val="tx1"/>
                </a:solidFill>
                <a:latin typeface="メイリオ" pitchFamily="50" charset="-128"/>
                <a:ea typeface="メイリオ" pitchFamily="50" charset="-128"/>
                <a:cs typeface="メイリオ" pitchFamily="50" charset="-128"/>
              </a:rPr>
              <a:t>を補給する</a:t>
            </a:r>
            <a:endParaRPr lang="en-US" altLang="ja-JP" sz="1600" dirty="0">
              <a:solidFill>
                <a:schemeClr val="tx1"/>
              </a:solidFill>
              <a:latin typeface="メイリオ" pitchFamily="50" charset="-128"/>
              <a:ea typeface="メイリオ" pitchFamily="50" charset="-128"/>
              <a:cs typeface="メイリオ" pitchFamily="50" charset="-128"/>
            </a:endParaRPr>
          </a:p>
          <a:p>
            <a:pPr marL="182563" fontAlgn="auto">
              <a:spcBef>
                <a:spcPts val="1200"/>
              </a:spcBef>
              <a:spcAft>
                <a:spcPts val="0"/>
              </a:spcAft>
              <a:defRPr/>
            </a:pPr>
            <a:r>
              <a:rPr lang="ja-JP" altLang="en-US" sz="1600" dirty="0">
                <a:solidFill>
                  <a:srgbClr val="C00000"/>
                </a:solidFill>
                <a:latin typeface="メイリオ" pitchFamily="50" charset="-128"/>
                <a:ea typeface="メイリオ" pitchFamily="50" charset="-128"/>
                <a:cs typeface="メイリオ" pitchFamily="50" charset="-128"/>
              </a:rPr>
              <a:t>自力で水が飲めない、意識がない場合は、すぐに救急車を！</a:t>
            </a:r>
            <a:endParaRPr lang="en-US" altLang="ja-JP" sz="1600" dirty="0">
              <a:solidFill>
                <a:srgbClr val="C00000"/>
              </a:solidFill>
              <a:latin typeface="メイリオ" pitchFamily="50" charset="-128"/>
              <a:ea typeface="メイリオ" pitchFamily="50" charset="-128"/>
              <a:cs typeface="メイリオ" pitchFamily="50" charset="-128"/>
            </a:endParaRPr>
          </a:p>
          <a:p>
            <a:pPr marL="182563" fontAlgn="auto">
              <a:spcBef>
                <a:spcPts val="0"/>
              </a:spcBef>
              <a:spcAft>
                <a:spcPts val="0"/>
              </a:spcAft>
              <a:defRPr/>
            </a:pPr>
            <a:r>
              <a:rPr lang="ja-JP" altLang="en-US" sz="1600" dirty="0">
                <a:solidFill>
                  <a:schemeClr val="tx1"/>
                </a:solidFill>
                <a:latin typeface="メイリオ" pitchFamily="50" charset="-128"/>
                <a:ea typeface="メイリオ" pitchFamily="50" charset="-128"/>
                <a:cs typeface="メイリオ" pitchFamily="50" charset="-128"/>
              </a:rPr>
              <a:t>　　　</a:t>
            </a:r>
            <a:endParaRPr lang="en-US" altLang="ja-JP" sz="1600" dirty="0">
              <a:solidFill>
                <a:schemeClr val="tx1"/>
              </a:solidFill>
              <a:latin typeface="メイリオ" pitchFamily="50" charset="-128"/>
              <a:ea typeface="メイリオ" pitchFamily="50" charset="-128"/>
              <a:cs typeface="メイリオ" pitchFamily="50" charset="-128"/>
            </a:endParaRPr>
          </a:p>
          <a:p>
            <a:pPr fontAlgn="auto">
              <a:spcBef>
                <a:spcPts val="0"/>
              </a:spcBef>
              <a:spcAft>
                <a:spcPts val="0"/>
              </a:spcAft>
              <a:defRPr/>
            </a:pPr>
            <a:endParaRPr lang="en-US" altLang="ja-JP" sz="1600" dirty="0">
              <a:solidFill>
                <a:schemeClr val="accent1">
                  <a:lumMod val="50000"/>
                </a:schemeClr>
              </a:solidFill>
              <a:latin typeface="メイリオ" pitchFamily="50" charset="-128"/>
              <a:ea typeface="メイリオ" pitchFamily="50" charset="-128"/>
              <a:cs typeface="メイリオ" pitchFamily="50" charset="-128"/>
            </a:endParaRPr>
          </a:p>
        </p:txBody>
      </p:sp>
    </p:spTree>
    <p:extLst>
      <p:ext uri="{BB962C8B-B14F-4D97-AF65-F5344CB8AC3E}">
        <p14:creationId xmlns:p14="http://schemas.microsoft.com/office/powerpoint/2010/main" val="34741039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401925A6-37F6-2AF5-7D53-36E0D03299C1}"/>
              </a:ext>
            </a:extLst>
          </p:cNvPr>
          <p:cNvSpPr>
            <a:spLocks noGrp="1"/>
          </p:cNvSpPr>
          <p:nvPr>
            <p:ph type="sldNum" sz="quarter" idx="12"/>
          </p:nvPr>
        </p:nvSpPr>
        <p:spPr/>
        <p:txBody>
          <a:bodyPr/>
          <a:lstStyle/>
          <a:p>
            <a:fld id="{D57F1E4F-1CFF-5643-939E-217C01CDF565}" type="slidenum">
              <a:rPr lang="en-US" smtClean="0"/>
              <a:pPr/>
              <a:t>7</a:t>
            </a:fld>
            <a:endParaRPr lang="en-US" dirty="0"/>
          </a:p>
        </p:txBody>
      </p:sp>
      <p:sp>
        <p:nvSpPr>
          <p:cNvPr id="3" name="正方形/長方形 2">
            <a:extLst>
              <a:ext uri="{FF2B5EF4-FFF2-40B4-BE49-F238E27FC236}">
                <a16:creationId xmlns:a16="http://schemas.microsoft.com/office/drawing/2014/main" id="{F2A78D39-33CB-65EE-D4CB-EECECFD73C64}"/>
              </a:ext>
            </a:extLst>
          </p:cNvPr>
          <p:cNvSpPr/>
          <p:nvPr/>
        </p:nvSpPr>
        <p:spPr>
          <a:xfrm>
            <a:off x="291452" y="182835"/>
            <a:ext cx="4630524" cy="461665"/>
          </a:xfrm>
          <a:prstGeom prst="rect">
            <a:avLst/>
          </a:prstGeom>
        </p:spPr>
        <p:txBody>
          <a:bodyPr wrap="square">
            <a:spAutoFit/>
          </a:bodyPr>
          <a:lstStyle/>
          <a:p>
            <a:r>
              <a:rPr lang="ja-JP" altLang="en-US" sz="2400" dirty="0">
                <a:latin typeface="Meiryo UI" panose="020B0604030504040204" pitchFamily="50" charset="-128"/>
                <a:ea typeface="Meiryo UI" panose="020B0604030504040204" pitchFamily="50" charset="-128"/>
              </a:rPr>
              <a:t>感染症防止のポイント</a:t>
            </a:r>
          </a:p>
        </p:txBody>
      </p:sp>
      <p:sp>
        <p:nvSpPr>
          <p:cNvPr id="4" name="正方形/長方形 3">
            <a:extLst>
              <a:ext uri="{FF2B5EF4-FFF2-40B4-BE49-F238E27FC236}">
                <a16:creationId xmlns:a16="http://schemas.microsoft.com/office/drawing/2014/main" id="{6B2CFD5B-87BC-C84D-87CC-FA7FF75D7A42}"/>
              </a:ext>
            </a:extLst>
          </p:cNvPr>
          <p:cNvSpPr/>
          <p:nvPr/>
        </p:nvSpPr>
        <p:spPr>
          <a:xfrm>
            <a:off x="571674" y="728763"/>
            <a:ext cx="8000652" cy="855594"/>
          </a:xfrm>
          <a:prstGeom prst="rect">
            <a:avLst/>
          </a:prstGeom>
          <a:noFill/>
          <a:ln w="28575">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a:lstStyle/>
          <a:p>
            <a:pPr fontAlgn="auto">
              <a:spcBef>
                <a:spcPts val="0"/>
              </a:spcBef>
              <a:spcAft>
                <a:spcPts val="0"/>
              </a:spcAft>
              <a:defRPr/>
            </a:pPr>
            <a:r>
              <a:rPr lang="ja-JP" altLang="en-US" sz="1600" b="0" i="0" dirty="0">
                <a:solidFill>
                  <a:schemeClr val="tx1"/>
                </a:solidFill>
                <a:effectLst/>
                <a:highlight>
                  <a:srgbClr val="FFFFFF"/>
                </a:highlight>
                <a:latin typeface="Meiryo UI" panose="020B0604030504040204" pitchFamily="50" charset="-128"/>
                <a:ea typeface="Meiryo UI" panose="020B0604030504040204" pitchFamily="50" charset="-128"/>
              </a:rPr>
              <a:t>感染症予防には、従業員一人一人の咳エチケットや手洗いなどの実施がとても重要です。正しい手洗い等を徹底し、各自感染症対策に努めていただくようお願いいたします。</a:t>
            </a:r>
            <a:endParaRPr lang="en-US" altLang="ja-JP" sz="1600" dirty="0">
              <a:solidFill>
                <a:schemeClr val="tx1"/>
              </a:solidFill>
              <a:latin typeface="Meiryo UI" panose="020B0604030504040204" pitchFamily="50" charset="-128"/>
              <a:ea typeface="Meiryo UI" panose="020B0604030504040204" pitchFamily="50" charset="-128"/>
              <a:cs typeface="メイリオ" pitchFamily="50" charset="-128"/>
            </a:endParaRPr>
          </a:p>
        </p:txBody>
      </p:sp>
      <p:pic>
        <p:nvPicPr>
          <p:cNvPr id="8" name="図 7">
            <a:extLst>
              <a:ext uri="{FF2B5EF4-FFF2-40B4-BE49-F238E27FC236}">
                <a16:creationId xmlns:a16="http://schemas.microsoft.com/office/drawing/2014/main" id="{ED985CC7-2364-43E5-F05F-D8E04704A103}"/>
              </a:ext>
            </a:extLst>
          </p:cNvPr>
          <p:cNvPicPr>
            <a:picLocks noChangeAspect="1"/>
          </p:cNvPicPr>
          <p:nvPr/>
        </p:nvPicPr>
        <p:blipFill>
          <a:blip r:embed="rId2"/>
          <a:stretch>
            <a:fillRect/>
          </a:stretch>
        </p:blipFill>
        <p:spPr>
          <a:xfrm>
            <a:off x="1195057" y="1978417"/>
            <a:ext cx="6862527" cy="3834381"/>
          </a:xfrm>
          <a:prstGeom prst="rect">
            <a:avLst/>
          </a:prstGeom>
        </p:spPr>
      </p:pic>
    </p:spTree>
    <p:extLst>
      <p:ext uri="{BB962C8B-B14F-4D97-AF65-F5344CB8AC3E}">
        <p14:creationId xmlns:p14="http://schemas.microsoft.com/office/powerpoint/2010/main" val="24200322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24613F5E-F4F1-2042-0E20-18951E9A54C7}"/>
              </a:ext>
            </a:extLst>
          </p:cNvPr>
          <p:cNvSpPr>
            <a:spLocks noGrp="1"/>
          </p:cNvSpPr>
          <p:nvPr>
            <p:ph type="sldNum" sz="quarter" idx="12"/>
          </p:nvPr>
        </p:nvSpPr>
        <p:spPr/>
        <p:txBody>
          <a:bodyPr/>
          <a:lstStyle/>
          <a:p>
            <a:fld id="{D57F1E4F-1CFF-5643-939E-217C01CDF565}" type="slidenum">
              <a:rPr lang="en-US" smtClean="0"/>
              <a:pPr/>
              <a:t>8</a:t>
            </a:fld>
            <a:endParaRPr lang="en-US" dirty="0"/>
          </a:p>
        </p:txBody>
      </p:sp>
      <p:sp>
        <p:nvSpPr>
          <p:cNvPr id="3" name="正方形/長方形 2">
            <a:extLst>
              <a:ext uri="{FF2B5EF4-FFF2-40B4-BE49-F238E27FC236}">
                <a16:creationId xmlns:a16="http://schemas.microsoft.com/office/drawing/2014/main" id="{0555545D-B192-A804-099A-A175789EE902}"/>
              </a:ext>
            </a:extLst>
          </p:cNvPr>
          <p:cNvSpPr/>
          <p:nvPr/>
        </p:nvSpPr>
        <p:spPr>
          <a:xfrm>
            <a:off x="291452" y="182835"/>
            <a:ext cx="4630524" cy="461665"/>
          </a:xfrm>
          <a:prstGeom prst="rect">
            <a:avLst/>
          </a:prstGeom>
        </p:spPr>
        <p:txBody>
          <a:bodyPr wrap="square">
            <a:spAutoFit/>
          </a:bodyPr>
          <a:lstStyle/>
          <a:p>
            <a:r>
              <a:rPr lang="ja-JP" altLang="en-US" sz="2400" dirty="0">
                <a:latin typeface="Meiryo UI" panose="020B0604030504040204" pitchFamily="50" charset="-128"/>
                <a:ea typeface="Meiryo UI" panose="020B0604030504040204" pitchFamily="50" charset="-128"/>
              </a:rPr>
              <a:t>当社の救急用具について</a:t>
            </a:r>
          </a:p>
        </p:txBody>
      </p:sp>
      <p:sp>
        <p:nvSpPr>
          <p:cNvPr id="4" name="Rectangle 10">
            <a:extLst>
              <a:ext uri="{FF2B5EF4-FFF2-40B4-BE49-F238E27FC236}">
                <a16:creationId xmlns:a16="http://schemas.microsoft.com/office/drawing/2014/main" id="{16ECD6D9-12DA-909E-942D-5BB4CDF32DD6}"/>
              </a:ext>
            </a:extLst>
          </p:cNvPr>
          <p:cNvSpPr>
            <a:spLocks noChangeArrowheads="1"/>
          </p:cNvSpPr>
          <p:nvPr/>
        </p:nvSpPr>
        <p:spPr bwMode="auto">
          <a:xfrm>
            <a:off x="508112" y="809553"/>
            <a:ext cx="8127776" cy="684269"/>
          </a:xfrm>
          <a:prstGeom prst="rect">
            <a:avLst/>
          </a:prstGeom>
          <a:solidFill>
            <a:schemeClr val="bg1"/>
          </a:solidFill>
          <a:ln w="12700">
            <a:solidFill>
              <a:schemeClr val="tx1"/>
            </a:solidFill>
            <a:miter lim="800000"/>
            <a:headEnd/>
            <a:tailEnd/>
          </a:ln>
          <a:effectLst/>
        </p:spPr>
        <p:txBody>
          <a:bodyPr tIns="108000" rIns="72000" bIns="72000" anchor="ctr"/>
          <a:lstStyle/>
          <a:p>
            <a:pPr marL="182563" indent="-182563" fontAlgn="auto">
              <a:spcAft>
                <a:spcPts val="0"/>
              </a:spcAft>
              <a:defRPr/>
            </a:pPr>
            <a:r>
              <a:rPr lang="ja-JP" altLang="en-US" dirty="0">
                <a:latin typeface="メイリオ" pitchFamily="50" charset="-128"/>
                <a:ea typeface="メイリオ" pitchFamily="50" charset="-128"/>
                <a:cs typeface="メイリオ" pitchFamily="50" charset="-128"/>
              </a:rPr>
              <a:t>当社では、救急用具セットをオフィスの○○スペースに設置しています。</a:t>
            </a:r>
            <a:endParaRPr lang="en-US" altLang="ja-JP" dirty="0">
              <a:latin typeface="メイリオ" pitchFamily="50" charset="-128"/>
              <a:ea typeface="メイリオ" pitchFamily="50" charset="-128"/>
              <a:cs typeface="メイリオ" pitchFamily="50" charset="-128"/>
            </a:endParaRPr>
          </a:p>
          <a:p>
            <a:pPr marL="182563" indent="-182563" fontAlgn="auto">
              <a:spcAft>
                <a:spcPts val="0"/>
              </a:spcAft>
              <a:defRPr/>
            </a:pPr>
            <a:r>
              <a:rPr lang="ja-JP" altLang="en-US" dirty="0">
                <a:latin typeface="メイリオ" pitchFamily="50" charset="-128"/>
                <a:ea typeface="メイリオ" pitchFamily="50" charset="-128"/>
                <a:cs typeface="メイリオ" pitchFamily="50" charset="-128"/>
              </a:rPr>
              <a:t>必要な方はご自由にお使いください。</a:t>
            </a:r>
            <a:endParaRPr lang="en-US" altLang="ja-JP" dirty="0">
              <a:latin typeface="メイリオ" pitchFamily="50" charset="-128"/>
              <a:ea typeface="メイリオ" pitchFamily="50" charset="-128"/>
              <a:cs typeface="メイリオ" pitchFamily="50" charset="-128"/>
            </a:endParaRPr>
          </a:p>
        </p:txBody>
      </p:sp>
      <p:pic>
        <p:nvPicPr>
          <p:cNvPr id="5" name="Picture 2" descr="配置薬のイラスト | かわいいフリー素材集 いらすとや">
            <a:extLst>
              <a:ext uri="{FF2B5EF4-FFF2-40B4-BE49-F238E27FC236}">
                <a16:creationId xmlns:a16="http://schemas.microsoft.com/office/drawing/2014/main" id="{5875173F-FFCB-592D-5331-F3E1DAEB91D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368238" y="3963286"/>
            <a:ext cx="1139518" cy="1073459"/>
          </a:xfrm>
          <a:prstGeom prst="rect">
            <a:avLst/>
          </a:prstGeom>
          <a:noFill/>
          <a:extLst>
            <a:ext uri="{909E8E84-426E-40DD-AFC4-6F175D3DCCD1}">
              <a14:hiddenFill xmlns:a14="http://schemas.microsoft.com/office/drawing/2010/main">
                <a:solidFill>
                  <a:srgbClr val="FFFFFF"/>
                </a:solidFill>
              </a14:hiddenFill>
            </a:ext>
          </a:extLst>
        </p:spPr>
      </p:pic>
      <p:sp>
        <p:nvSpPr>
          <p:cNvPr id="7" name="テキスト ボックス 6">
            <a:extLst>
              <a:ext uri="{FF2B5EF4-FFF2-40B4-BE49-F238E27FC236}">
                <a16:creationId xmlns:a16="http://schemas.microsoft.com/office/drawing/2014/main" id="{7DD39280-F8E7-ECE2-2248-F655F1B315A7}"/>
              </a:ext>
            </a:extLst>
          </p:cNvPr>
          <p:cNvSpPr txBox="1"/>
          <p:nvPr/>
        </p:nvSpPr>
        <p:spPr>
          <a:xfrm>
            <a:off x="414294" y="1714646"/>
            <a:ext cx="7204294" cy="4524315"/>
          </a:xfrm>
          <a:prstGeom prst="rect">
            <a:avLst/>
          </a:prstGeom>
          <a:noFill/>
        </p:spPr>
        <p:txBody>
          <a:bodyPr wrap="square">
            <a:spAutoFit/>
          </a:bodyPr>
          <a:lstStyle/>
          <a:p>
            <a:pPr algn="l"/>
            <a:r>
              <a:rPr lang="ja-JP" altLang="en-US" b="0" i="0" dirty="0">
                <a:solidFill>
                  <a:srgbClr val="0F1111"/>
                </a:solidFill>
                <a:effectLst/>
                <a:highlight>
                  <a:srgbClr val="FFFFFF"/>
                </a:highlight>
                <a:latin typeface="Meiryo UI" panose="020B0604030504040204" pitchFamily="50" charset="-128"/>
                <a:ea typeface="Meiryo UI" panose="020B0604030504040204" pitchFamily="50" charset="-128"/>
              </a:rPr>
              <a:t>＜救急用具セットの内容＞</a:t>
            </a:r>
            <a:r>
              <a:rPr lang="en-US" altLang="ja-JP" b="0" i="0" dirty="0">
                <a:solidFill>
                  <a:srgbClr val="0F1111"/>
                </a:solidFill>
                <a:effectLst/>
                <a:highlight>
                  <a:srgbClr val="FFFF00"/>
                </a:highlight>
                <a:latin typeface="Meiryo UI" panose="020B0604030504040204" pitchFamily="50" charset="-128"/>
                <a:ea typeface="Meiryo UI" panose="020B0604030504040204" pitchFamily="50" charset="-128"/>
              </a:rPr>
              <a:t>※</a:t>
            </a:r>
            <a:r>
              <a:rPr lang="ja-JP" altLang="en-US" b="0" i="0" dirty="0">
                <a:solidFill>
                  <a:srgbClr val="0F1111"/>
                </a:solidFill>
                <a:effectLst/>
                <a:highlight>
                  <a:srgbClr val="FFFF00"/>
                </a:highlight>
                <a:latin typeface="Meiryo UI" panose="020B0604030504040204" pitchFamily="50" charset="-128"/>
                <a:ea typeface="Meiryo UI" panose="020B0604030504040204" pitchFamily="50" charset="-128"/>
              </a:rPr>
              <a:t>救急用具については事業所ごとに自由にご決定いただけます</a:t>
            </a:r>
            <a:r>
              <a:rPr lang="en-US" altLang="ja-JP" b="0" i="0" dirty="0">
                <a:solidFill>
                  <a:srgbClr val="0F1111"/>
                </a:solidFill>
                <a:effectLst/>
                <a:highlight>
                  <a:srgbClr val="FFFF00"/>
                </a:highlight>
                <a:latin typeface="Meiryo UI" panose="020B0604030504040204" pitchFamily="50" charset="-128"/>
                <a:ea typeface="Meiryo UI" panose="020B0604030504040204" pitchFamily="50" charset="-128"/>
              </a:rPr>
              <a:t>※</a:t>
            </a:r>
            <a:endParaRPr lang="ja-JP" altLang="en-US" b="0" i="0" dirty="0">
              <a:solidFill>
                <a:srgbClr val="0F1111"/>
              </a:solidFill>
              <a:effectLst/>
              <a:highlight>
                <a:srgbClr val="FFFF00"/>
              </a:highlight>
              <a:latin typeface="Meiryo UI" panose="020B0604030504040204" pitchFamily="50" charset="-128"/>
              <a:ea typeface="Meiryo UI" panose="020B0604030504040204" pitchFamily="50" charset="-128"/>
            </a:endParaRPr>
          </a:p>
          <a:p>
            <a:pPr algn="l"/>
            <a:r>
              <a:rPr lang="ja-JP" altLang="en-US" b="0" i="0" dirty="0">
                <a:solidFill>
                  <a:srgbClr val="0F1111"/>
                </a:solidFill>
                <a:effectLst/>
                <a:highlight>
                  <a:srgbClr val="FFFFFF"/>
                </a:highlight>
                <a:latin typeface="Meiryo UI" panose="020B0604030504040204" pitchFamily="50" charset="-128"/>
                <a:ea typeface="Meiryo UI" panose="020B0604030504040204" pitchFamily="50" charset="-128"/>
              </a:rPr>
              <a:t>・サージカルテープ</a:t>
            </a:r>
          </a:p>
          <a:p>
            <a:pPr algn="l"/>
            <a:r>
              <a:rPr lang="ja-JP" altLang="en-US" b="0" i="0" dirty="0">
                <a:solidFill>
                  <a:srgbClr val="0F1111"/>
                </a:solidFill>
                <a:effectLst/>
                <a:highlight>
                  <a:srgbClr val="FFFFFF"/>
                </a:highlight>
                <a:latin typeface="Meiryo UI" panose="020B0604030504040204" pitchFamily="50" charset="-128"/>
                <a:ea typeface="Meiryo UI" panose="020B0604030504040204" pitchFamily="50" charset="-128"/>
              </a:rPr>
              <a:t>・包帯</a:t>
            </a:r>
          </a:p>
          <a:p>
            <a:pPr algn="l"/>
            <a:r>
              <a:rPr lang="ja-JP" altLang="en-US" b="0" i="0" dirty="0">
                <a:solidFill>
                  <a:srgbClr val="0F1111"/>
                </a:solidFill>
                <a:effectLst/>
                <a:highlight>
                  <a:srgbClr val="FFFFFF"/>
                </a:highlight>
                <a:latin typeface="Meiryo UI" panose="020B0604030504040204" pitchFamily="50" charset="-128"/>
                <a:ea typeface="Meiryo UI" panose="020B0604030504040204" pitchFamily="50" charset="-128"/>
              </a:rPr>
              <a:t>・ガーゼ</a:t>
            </a:r>
          </a:p>
          <a:p>
            <a:pPr algn="l"/>
            <a:r>
              <a:rPr lang="ja-JP" altLang="en-US" b="0" i="0" dirty="0">
                <a:solidFill>
                  <a:srgbClr val="0F1111"/>
                </a:solidFill>
                <a:effectLst/>
                <a:highlight>
                  <a:srgbClr val="FFFFFF"/>
                </a:highlight>
                <a:latin typeface="Meiryo UI" panose="020B0604030504040204" pitchFamily="50" charset="-128"/>
                <a:ea typeface="Meiryo UI" panose="020B0604030504040204" pitchFamily="50" charset="-128"/>
              </a:rPr>
              <a:t>・カット綿</a:t>
            </a:r>
          </a:p>
          <a:p>
            <a:pPr algn="l"/>
            <a:r>
              <a:rPr lang="ja-JP" altLang="en-US" b="0" i="0" dirty="0">
                <a:solidFill>
                  <a:srgbClr val="0F1111"/>
                </a:solidFill>
                <a:effectLst/>
                <a:highlight>
                  <a:srgbClr val="FFFFFF"/>
                </a:highlight>
                <a:latin typeface="Meiryo UI" panose="020B0604030504040204" pitchFamily="50" charset="-128"/>
                <a:ea typeface="Meiryo UI" panose="020B0604030504040204" pitchFamily="50" charset="-128"/>
              </a:rPr>
              <a:t>・はさみ</a:t>
            </a:r>
          </a:p>
          <a:p>
            <a:pPr algn="l"/>
            <a:r>
              <a:rPr lang="ja-JP" altLang="en-US" b="0" i="0" dirty="0">
                <a:solidFill>
                  <a:srgbClr val="0F1111"/>
                </a:solidFill>
                <a:effectLst/>
                <a:highlight>
                  <a:srgbClr val="FFFFFF"/>
                </a:highlight>
                <a:latin typeface="Meiryo UI" panose="020B0604030504040204" pitchFamily="50" charset="-128"/>
                <a:ea typeface="Meiryo UI" panose="020B0604030504040204" pitchFamily="50" charset="-128"/>
              </a:rPr>
              <a:t>・ピンセット</a:t>
            </a:r>
          </a:p>
          <a:p>
            <a:pPr algn="l"/>
            <a:r>
              <a:rPr lang="ja-JP" altLang="en-US" b="0" i="0" dirty="0">
                <a:solidFill>
                  <a:srgbClr val="0F1111"/>
                </a:solidFill>
                <a:effectLst/>
                <a:highlight>
                  <a:srgbClr val="FFFFFF"/>
                </a:highlight>
                <a:latin typeface="Meiryo UI" panose="020B0604030504040204" pitchFamily="50" charset="-128"/>
                <a:ea typeface="Meiryo UI" panose="020B0604030504040204" pitchFamily="50" charset="-128"/>
              </a:rPr>
              <a:t>・毛抜き</a:t>
            </a:r>
          </a:p>
          <a:p>
            <a:pPr algn="l"/>
            <a:r>
              <a:rPr lang="ja-JP" altLang="en-US" b="0" i="0" dirty="0">
                <a:solidFill>
                  <a:srgbClr val="0F1111"/>
                </a:solidFill>
                <a:effectLst/>
                <a:highlight>
                  <a:srgbClr val="FFFFFF"/>
                </a:highlight>
                <a:latin typeface="Meiryo UI" panose="020B0604030504040204" pitchFamily="50" charset="-128"/>
                <a:ea typeface="Meiryo UI" panose="020B0604030504040204" pitchFamily="50" charset="-128"/>
              </a:rPr>
              <a:t>・絆創膏 </a:t>
            </a:r>
          </a:p>
          <a:p>
            <a:pPr algn="l"/>
            <a:r>
              <a:rPr lang="ja-JP" altLang="en-US" b="0" i="0" dirty="0">
                <a:solidFill>
                  <a:srgbClr val="0F1111"/>
                </a:solidFill>
                <a:effectLst/>
                <a:highlight>
                  <a:srgbClr val="FFFFFF"/>
                </a:highlight>
                <a:latin typeface="Meiryo UI" panose="020B0604030504040204" pitchFamily="50" charset="-128"/>
                <a:ea typeface="Meiryo UI" panose="020B0604030504040204" pitchFamily="50" charset="-128"/>
              </a:rPr>
              <a:t>・眼帯</a:t>
            </a:r>
          </a:p>
          <a:p>
            <a:pPr algn="l"/>
            <a:r>
              <a:rPr lang="ja-JP" altLang="en-US" b="0" i="0" dirty="0">
                <a:solidFill>
                  <a:srgbClr val="0F1111"/>
                </a:solidFill>
                <a:effectLst/>
                <a:highlight>
                  <a:srgbClr val="FFFFFF"/>
                </a:highlight>
                <a:latin typeface="Meiryo UI" panose="020B0604030504040204" pitchFamily="50" charset="-128"/>
                <a:ea typeface="Meiryo UI" panose="020B0604030504040204" pitchFamily="50" charset="-128"/>
              </a:rPr>
              <a:t>・綿棒</a:t>
            </a:r>
            <a:endParaRPr lang="en-US" altLang="ja-JP" dirty="0">
              <a:solidFill>
                <a:srgbClr val="0F1111"/>
              </a:solidFill>
              <a:highlight>
                <a:srgbClr val="FFFFFF"/>
              </a:highlight>
              <a:latin typeface="Meiryo UI" panose="020B0604030504040204" pitchFamily="50" charset="-128"/>
              <a:ea typeface="Meiryo UI" panose="020B0604030504040204" pitchFamily="50" charset="-128"/>
            </a:endParaRPr>
          </a:p>
          <a:p>
            <a:pPr algn="l"/>
            <a:r>
              <a:rPr lang="ja-JP" altLang="en-US" b="0" i="0" dirty="0">
                <a:solidFill>
                  <a:srgbClr val="0F1111"/>
                </a:solidFill>
                <a:effectLst/>
                <a:highlight>
                  <a:srgbClr val="FFFFFF"/>
                </a:highlight>
                <a:latin typeface="Meiryo UI" panose="020B0604030504040204" pitchFamily="50" charset="-128"/>
                <a:ea typeface="Meiryo UI" panose="020B0604030504040204" pitchFamily="50" charset="-128"/>
              </a:rPr>
              <a:t>・使い捨て手袋</a:t>
            </a:r>
            <a:endParaRPr lang="en-US" altLang="ja-JP" b="0" i="0" dirty="0">
              <a:solidFill>
                <a:srgbClr val="0F1111"/>
              </a:solidFill>
              <a:effectLst/>
              <a:highlight>
                <a:srgbClr val="FFFFFF"/>
              </a:highlight>
              <a:latin typeface="Meiryo UI" panose="020B0604030504040204" pitchFamily="50" charset="-128"/>
              <a:ea typeface="Meiryo UI" panose="020B0604030504040204" pitchFamily="50" charset="-128"/>
            </a:endParaRPr>
          </a:p>
          <a:p>
            <a:pPr algn="l"/>
            <a:r>
              <a:rPr lang="ja-JP" altLang="en-US" dirty="0">
                <a:solidFill>
                  <a:srgbClr val="0F1111"/>
                </a:solidFill>
                <a:highlight>
                  <a:srgbClr val="FFFFFF"/>
                </a:highlight>
                <a:latin typeface="Meiryo UI" panose="020B0604030504040204" pitchFamily="50" charset="-128"/>
                <a:ea typeface="Meiryo UI" panose="020B0604030504040204" pitchFamily="50" charset="-128"/>
              </a:rPr>
              <a:t>・頭痛薬</a:t>
            </a:r>
            <a:endParaRPr lang="en-US" altLang="ja-JP" dirty="0">
              <a:solidFill>
                <a:srgbClr val="0F1111"/>
              </a:solidFill>
              <a:highlight>
                <a:srgbClr val="FFFFFF"/>
              </a:highlight>
              <a:latin typeface="Meiryo UI" panose="020B0604030504040204" pitchFamily="50" charset="-128"/>
              <a:ea typeface="Meiryo UI" panose="020B0604030504040204" pitchFamily="50" charset="-128"/>
            </a:endParaRPr>
          </a:p>
          <a:p>
            <a:pPr algn="l"/>
            <a:r>
              <a:rPr lang="ja-JP" altLang="en-US" b="0" i="0" dirty="0">
                <a:solidFill>
                  <a:srgbClr val="0F1111"/>
                </a:solidFill>
                <a:effectLst/>
                <a:highlight>
                  <a:srgbClr val="FFFFFF"/>
                </a:highlight>
                <a:latin typeface="Meiryo UI" panose="020B0604030504040204" pitchFamily="50" charset="-128"/>
                <a:ea typeface="Meiryo UI" panose="020B0604030504040204" pitchFamily="50" charset="-128"/>
              </a:rPr>
              <a:t>・胃腸薬</a:t>
            </a:r>
            <a:endParaRPr lang="en-US" altLang="ja-JP" b="0" i="0" dirty="0">
              <a:solidFill>
                <a:srgbClr val="0F1111"/>
              </a:solidFill>
              <a:effectLst/>
              <a:highlight>
                <a:srgbClr val="FFFFFF"/>
              </a:highlight>
              <a:latin typeface="Meiryo UI" panose="020B0604030504040204" pitchFamily="50" charset="-128"/>
              <a:ea typeface="Meiryo UI" panose="020B0604030504040204" pitchFamily="50" charset="-128"/>
            </a:endParaRPr>
          </a:p>
          <a:p>
            <a:pPr algn="l"/>
            <a:r>
              <a:rPr lang="ja-JP" altLang="en-US" dirty="0">
                <a:solidFill>
                  <a:srgbClr val="0F1111"/>
                </a:solidFill>
                <a:highlight>
                  <a:srgbClr val="FFFFFF"/>
                </a:highlight>
                <a:latin typeface="Meiryo UI" panose="020B0604030504040204" pitchFamily="50" charset="-128"/>
                <a:ea typeface="Meiryo UI" panose="020B0604030504040204" pitchFamily="50" charset="-128"/>
              </a:rPr>
              <a:t>・風邪薬　等</a:t>
            </a:r>
            <a:endParaRPr lang="ja-JP" altLang="en-US" b="0" i="0" dirty="0">
              <a:solidFill>
                <a:srgbClr val="0F1111"/>
              </a:solidFill>
              <a:effectLst/>
              <a:highlight>
                <a:srgbClr val="FFFFFF"/>
              </a:highlight>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51218009"/>
      </p:ext>
    </p:extLst>
  </p:cSld>
  <p:clrMapOvr>
    <a:masterClrMapping/>
  </p:clrMapOvr>
  <p:extLst>
    <p:ext uri="{6950BFC3-D8DA-4A85-94F7-54DA5524770B}">
      <p188:commentRel xmlns:p188="http://schemas.microsoft.com/office/powerpoint/2018/8/main" r:id="rId2"/>
    </p:ext>
  </p:extLs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363744AF-7C51-0B05-C131-1C7B7D3A97A5}"/>
              </a:ext>
            </a:extLst>
          </p:cNvPr>
          <p:cNvSpPr>
            <a:spLocks noGrp="1"/>
          </p:cNvSpPr>
          <p:nvPr>
            <p:ph type="sldNum" sz="quarter" idx="12"/>
          </p:nvPr>
        </p:nvSpPr>
        <p:spPr/>
        <p:txBody>
          <a:bodyPr/>
          <a:lstStyle/>
          <a:p>
            <a:fld id="{D57F1E4F-1CFF-5643-939E-217C01CDF565}" type="slidenum">
              <a:rPr lang="en-US" smtClean="0"/>
              <a:pPr/>
              <a:t>9</a:t>
            </a:fld>
            <a:endParaRPr lang="en-US" dirty="0"/>
          </a:p>
        </p:txBody>
      </p:sp>
      <p:sp>
        <p:nvSpPr>
          <p:cNvPr id="3" name="正方形/長方形 2">
            <a:extLst>
              <a:ext uri="{FF2B5EF4-FFF2-40B4-BE49-F238E27FC236}">
                <a16:creationId xmlns:a16="http://schemas.microsoft.com/office/drawing/2014/main" id="{10FAA40F-6662-F700-7ED9-0F42D78A086B}"/>
              </a:ext>
            </a:extLst>
          </p:cNvPr>
          <p:cNvSpPr/>
          <p:nvPr/>
        </p:nvSpPr>
        <p:spPr>
          <a:xfrm>
            <a:off x="291452" y="182835"/>
            <a:ext cx="4630524" cy="461665"/>
          </a:xfrm>
          <a:prstGeom prst="rect">
            <a:avLst/>
          </a:prstGeom>
        </p:spPr>
        <p:txBody>
          <a:bodyPr wrap="square">
            <a:spAutoFit/>
          </a:bodyPr>
          <a:lstStyle/>
          <a:p>
            <a:r>
              <a:rPr lang="ja-JP" altLang="en-US" sz="2400" dirty="0">
                <a:latin typeface="Meiryo UI" panose="020B0604030504040204" pitchFamily="50" charset="-128"/>
                <a:ea typeface="Meiryo UI" panose="020B0604030504040204" pitchFamily="50" charset="-128"/>
              </a:rPr>
              <a:t>もし労災が発生したら</a:t>
            </a:r>
          </a:p>
        </p:txBody>
      </p:sp>
      <p:sp>
        <p:nvSpPr>
          <p:cNvPr id="4" name="角丸四角形 4">
            <a:extLst>
              <a:ext uri="{FF2B5EF4-FFF2-40B4-BE49-F238E27FC236}">
                <a16:creationId xmlns:a16="http://schemas.microsoft.com/office/drawing/2014/main" id="{28499C22-351B-2218-A20E-B355B936DA4E}"/>
              </a:ext>
            </a:extLst>
          </p:cNvPr>
          <p:cNvSpPr/>
          <p:nvPr/>
        </p:nvSpPr>
        <p:spPr>
          <a:xfrm>
            <a:off x="489424" y="2584797"/>
            <a:ext cx="8259040" cy="3796531"/>
          </a:xfrm>
          <a:prstGeom prst="roundRect">
            <a:avLst>
              <a:gd name="adj" fmla="val 5687"/>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dirty="0"/>
          </a:p>
        </p:txBody>
      </p:sp>
      <p:sp>
        <p:nvSpPr>
          <p:cNvPr id="5" name="Rectangle 10">
            <a:extLst>
              <a:ext uri="{FF2B5EF4-FFF2-40B4-BE49-F238E27FC236}">
                <a16:creationId xmlns:a16="http://schemas.microsoft.com/office/drawing/2014/main" id="{B353C5BE-EB1E-7DEB-9621-B7C7E9970984}"/>
              </a:ext>
            </a:extLst>
          </p:cNvPr>
          <p:cNvSpPr>
            <a:spLocks noChangeArrowheads="1"/>
          </p:cNvSpPr>
          <p:nvPr/>
        </p:nvSpPr>
        <p:spPr bwMode="auto">
          <a:xfrm>
            <a:off x="611560" y="1124744"/>
            <a:ext cx="5616624" cy="1080120"/>
          </a:xfrm>
          <a:prstGeom prst="rect">
            <a:avLst/>
          </a:prstGeom>
          <a:noFill/>
          <a:ln w="9525">
            <a:noFill/>
            <a:miter lim="800000"/>
            <a:headEnd/>
            <a:tailEnd/>
          </a:ln>
          <a:effectLst/>
        </p:spPr>
        <p:txBody>
          <a:bodyPr vert="horz" wrap="square" lIns="91440" tIns="45720" rIns="72000" bIns="45720" numCol="1" anchor="ctr" anchorCtr="0" compatLnSpc="1">
            <a:prstTxWarp prst="textNoShape">
              <a:avLst/>
            </a:prstTxWarp>
            <a:noAutofit/>
          </a:bodyPr>
          <a:lstStyle/>
          <a:p>
            <a:pPr algn="just">
              <a:lnSpc>
                <a:spcPct val="125000"/>
              </a:lnSpc>
            </a:pPr>
            <a:r>
              <a:rPr lang="ja-JP" altLang="en-US" dirty="0">
                <a:solidFill>
                  <a:srgbClr val="0000CC"/>
                </a:solidFill>
                <a:latin typeface="メイリオ" pitchFamily="50" charset="-128"/>
                <a:ea typeface="メイリオ" pitchFamily="50" charset="-128"/>
                <a:cs typeface="メイリオ" pitchFamily="50" charset="-128"/>
              </a:rPr>
              <a:t>◆</a:t>
            </a:r>
            <a:r>
              <a:rPr lang="ja-JP" altLang="en-US" dirty="0">
                <a:latin typeface="メイリオ" pitchFamily="50" charset="-128"/>
                <a:ea typeface="メイリオ" pitchFamily="50" charset="-128"/>
                <a:cs typeface="メイリオ" pitchFamily="50" charset="-128"/>
              </a:rPr>
              <a:t>　労働災害発生の可能性をゼロにはできない！</a:t>
            </a:r>
            <a:endParaRPr lang="en-US" altLang="ja-JP" dirty="0">
              <a:latin typeface="メイリオ" pitchFamily="50" charset="-128"/>
              <a:ea typeface="メイリオ" pitchFamily="50" charset="-128"/>
              <a:cs typeface="メイリオ" pitchFamily="50" charset="-128"/>
            </a:endParaRPr>
          </a:p>
          <a:p>
            <a:pPr algn="just">
              <a:lnSpc>
                <a:spcPct val="125000"/>
              </a:lnSpc>
            </a:pPr>
            <a:r>
              <a:rPr lang="ja-JP" altLang="en-US" dirty="0">
                <a:solidFill>
                  <a:srgbClr val="0000CC"/>
                </a:solidFill>
                <a:latin typeface="メイリオ" pitchFamily="50" charset="-128"/>
                <a:ea typeface="メイリオ" pitchFamily="50" charset="-128"/>
                <a:cs typeface="メイリオ" pitchFamily="50" charset="-128"/>
              </a:rPr>
              <a:t>◆</a:t>
            </a:r>
            <a:r>
              <a:rPr lang="ja-JP" altLang="en-US" dirty="0">
                <a:latin typeface="メイリオ" pitchFamily="50" charset="-128"/>
                <a:ea typeface="メイリオ" pitchFamily="50" charset="-128"/>
                <a:cs typeface="メイリオ" pitchFamily="50" charset="-128"/>
              </a:rPr>
              <a:t>　日ごろから非常時、災害時の訓練を！</a:t>
            </a:r>
            <a:endParaRPr lang="en-US" altLang="ja-JP" dirty="0">
              <a:latin typeface="メイリオ" pitchFamily="50" charset="-128"/>
              <a:ea typeface="メイリオ" pitchFamily="50" charset="-128"/>
              <a:cs typeface="メイリオ" pitchFamily="50" charset="-128"/>
            </a:endParaRPr>
          </a:p>
          <a:p>
            <a:pPr algn="just">
              <a:lnSpc>
                <a:spcPct val="125000"/>
              </a:lnSpc>
            </a:pPr>
            <a:r>
              <a:rPr lang="ja-JP" altLang="en-US" dirty="0">
                <a:solidFill>
                  <a:srgbClr val="0000CC"/>
                </a:solidFill>
                <a:latin typeface="メイリオ" pitchFamily="50" charset="-128"/>
                <a:ea typeface="メイリオ" pitchFamily="50" charset="-128"/>
                <a:cs typeface="メイリオ" pitchFamily="50" charset="-128"/>
              </a:rPr>
              <a:t>◆</a:t>
            </a:r>
            <a:r>
              <a:rPr lang="ja-JP" altLang="en-US" dirty="0">
                <a:latin typeface="メイリオ" pitchFamily="50" charset="-128"/>
                <a:ea typeface="メイリオ" pitchFamily="50" charset="-128"/>
                <a:cs typeface="メイリオ" pitchFamily="50" charset="-128"/>
              </a:rPr>
              <a:t>　万一、労働災害が発生したら、次の対応を！</a:t>
            </a:r>
            <a:endParaRPr lang="en-US" altLang="ja-JP" dirty="0">
              <a:latin typeface="メイリオ" pitchFamily="50" charset="-128"/>
              <a:ea typeface="メイリオ" pitchFamily="50" charset="-128"/>
              <a:cs typeface="メイリオ" pitchFamily="50" charset="-128"/>
            </a:endParaRPr>
          </a:p>
        </p:txBody>
      </p:sp>
      <p:sp>
        <p:nvSpPr>
          <p:cNvPr id="6" name="角丸四角形 5">
            <a:extLst>
              <a:ext uri="{FF2B5EF4-FFF2-40B4-BE49-F238E27FC236}">
                <a16:creationId xmlns:a16="http://schemas.microsoft.com/office/drawing/2014/main" id="{0427669D-133A-F836-BB84-43A13684D0ED}"/>
              </a:ext>
            </a:extLst>
          </p:cNvPr>
          <p:cNvSpPr/>
          <p:nvPr/>
        </p:nvSpPr>
        <p:spPr>
          <a:xfrm>
            <a:off x="1115616" y="2296765"/>
            <a:ext cx="3888432" cy="504056"/>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kumimoji="1" lang="ja-JP" altLang="en-US" sz="2000" b="1" dirty="0"/>
              <a:t>労働災害発生時</a:t>
            </a:r>
            <a:r>
              <a:rPr lang="ja-JP" altLang="en-US" sz="2000" b="1" dirty="0"/>
              <a:t>の</a:t>
            </a:r>
            <a:r>
              <a:rPr kumimoji="1" lang="ja-JP" altLang="en-US" sz="2000" b="1" dirty="0"/>
              <a:t>対応（例）</a:t>
            </a:r>
          </a:p>
        </p:txBody>
      </p:sp>
      <p:sp>
        <p:nvSpPr>
          <p:cNvPr id="7" name="正方形/長方形 6">
            <a:extLst>
              <a:ext uri="{FF2B5EF4-FFF2-40B4-BE49-F238E27FC236}">
                <a16:creationId xmlns:a16="http://schemas.microsoft.com/office/drawing/2014/main" id="{F217E62F-6DD5-0BB5-C4A2-6C92E38DBC62}"/>
              </a:ext>
            </a:extLst>
          </p:cNvPr>
          <p:cNvSpPr/>
          <p:nvPr/>
        </p:nvSpPr>
        <p:spPr>
          <a:xfrm>
            <a:off x="2411760" y="3068960"/>
            <a:ext cx="6048672" cy="115212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noAutofit/>
          </a:bodyPr>
          <a:lstStyle/>
          <a:p>
            <a:pPr algn="just">
              <a:lnSpc>
                <a:spcPct val="125000"/>
              </a:lnSpc>
            </a:pPr>
            <a:r>
              <a:rPr lang="ja-JP" altLang="en-US" sz="2000" dirty="0">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  まずは落ち着いて！　　　</a:t>
            </a:r>
            <a:endParaRPr lang="en-US" altLang="ja-JP" sz="2000" dirty="0">
              <a:solidFill>
                <a:srgbClr val="C00000"/>
              </a:solidFill>
              <a:latin typeface="メイリオ" panose="020B0604030504040204" pitchFamily="50" charset="-128"/>
              <a:ea typeface="メイリオ" panose="020B0604030504040204" pitchFamily="50" charset="-128"/>
              <a:cs typeface="メイリオ" panose="020B0604030504040204" pitchFamily="50" charset="-128"/>
            </a:endParaRPr>
          </a:p>
          <a:p>
            <a:pPr marL="266700" indent="-266700" algn="just"/>
            <a:r>
              <a:rPr lang="ja-JP" altLang="en-US" sz="2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 慌てて駆け寄って、二次災害を発生させない</a:t>
            </a:r>
            <a:endParaRPr lang="en-US" altLang="ja-JP" sz="2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266700" indent="-266700" algn="just"/>
            <a:r>
              <a:rPr lang="ja-JP" altLang="en-US" sz="2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2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大きな声で知らせよう</a:t>
            </a:r>
          </a:p>
          <a:p>
            <a:pPr marL="266700" indent="-266700" algn="just"/>
            <a:endParaRPr kumimoji="1" lang="ja-JP" altLang="en-US" sz="2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正方形/長方形 7">
            <a:extLst>
              <a:ext uri="{FF2B5EF4-FFF2-40B4-BE49-F238E27FC236}">
                <a16:creationId xmlns:a16="http://schemas.microsoft.com/office/drawing/2014/main" id="{68448723-C697-4994-E27B-CB4CB77E2D2D}"/>
              </a:ext>
            </a:extLst>
          </p:cNvPr>
          <p:cNvSpPr/>
          <p:nvPr/>
        </p:nvSpPr>
        <p:spPr>
          <a:xfrm>
            <a:off x="2411760" y="4437112"/>
            <a:ext cx="6048672" cy="172819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noAutofit/>
          </a:bodyPr>
          <a:lstStyle/>
          <a:p>
            <a:pPr algn="just">
              <a:lnSpc>
                <a:spcPct val="150000"/>
              </a:lnSpc>
            </a:pPr>
            <a:r>
              <a:rPr lang="ja-JP" altLang="en-US"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dirty="0">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被災者の救護！</a:t>
            </a:r>
            <a:endParaRPr lang="en-US" altLang="ja-JP" dirty="0">
              <a:solidFill>
                <a:srgbClr val="C00000"/>
              </a:solidFill>
              <a:latin typeface="メイリオ" panose="020B0604030504040204" pitchFamily="50" charset="-128"/>
              <a:ea typeface="メイリオ" panose="020B0604030504040204" pitchFamily="50" charset="-128"/>
              <a:cs typeface="メイリオ" panose="020B0604030504040204" pitchFamily="50" charset="-128"/>
            </a:endParaRPr>
          </a:p>
          <a:p>
            <a:pPr algn="just">
              <a:lnSpc>
                <a:spcPct val="150000"/>
              </a:lnSpc>
            </a:pPr>
            <a:r>
              <a:rPr lang="ja-JP" altLang="en-US" dirty="0">
                <a:solidFill>
                  <a:srgbClr val="C00000"/>
                </a:solidFill>
                <a:latin typeface="メイリオ" panose="020B0604030504040204" pitchFamily="50" charset="-128"/>
                <a:ea typeface="メイリオ" panose="020B0604030504040204" pitchFamily="50" charset="-128"/>
                <a:cs typeface="メイリオ" panose="020B0604030504040204" pitchFamily="50" charset="-128"/>
              </a:rPr>
              <a:t>　上司（責任者）への連絡！</a:t>
            </a:r>
          </a:p>
          <a:p>
            <a:pPr algn="just">
              <a:lnSpc>
                <a:spcPct val="125000"/>
              </a:lnSpc>
            </a:pPr>
            <a:r>
              <a:rPr lang="ja-JP" altLang="en-US" sz="2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責任者の指示があれば補助なども</a:t>
            </a:r>
            <a:endParaRPr lang="en-US" altLang="ja-JP"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just">
              <a:lnSpc>
                <a:spcPct val="125000"/>
              </a:lnSpc>
            </a:pPr>
            <a:r>
              <a:rPr lang="ja-JP" altLang="en-US"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（被災者の病院への搬送など）</a:t>
            </a:r>
          </a:p>
          <a:p>
            <a:pPr algn="just">
              <a:lnSpc>
                <a:spcPct val="125000"/>
              </a:lnSpc>
            </a:pPr>
            <a:endParaRPr kumimoji="1" lang="ja-JP" altLang="en-US"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角丸四角形 8">
            <a:extLst>
              <a:ext uri="{FF2B5EF4-FFF2-40B4-BE49-F238E27FC236}">
                <a16:creationId xmlns:a16="http://schemas.microsoft.com/office/drawing/2014/main" id="{75BA6F1A-E25B-5F61-1935-5BD062FA5F9D}"/>
              </a:ext>
            </a:extLst>
          </p:cNvPr>
          <p:cNvSpPr/>
          <p:nvPr/>
        </p:nvSpPr>
        <p:spPr>
          <a:xfrm>
            <a:off x="683569" y="4925516"/>
            <a:ext cx="1872207" cy="467593"/>
          </a:xfrm>
          <a:prstGeom prst="roundRect">
            <a:avLst/>
          </a:prstGeom>
          <a:solidFill>
            <a:schemeClr val="tx2">
              <a:lumMod val="20000"/>
              <a:lumOff val="8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72000" rIns="72000" rtlCol="0" anchor="ctr">
            <a:noAutofit/>
          </a:bodyPr>
          <a:lstStyle/>
          <a:p>
            <a:pPr algn="ctr"/>
            <a:r>
              <a:rPr kumimoji="1" lang="ja-JP" altLang="en-US" sz="2000" b="1" dirty="0">
                <a:solidFill>
                  <a:schemeClr val="tx1"/>
                </a:solidFill>
              </a:rPr>
              <a:t>現場対応</a:t>
            </a:r>
          </a:p>
        </p:txBody>
      </p:sp>
      <p:sp>
        <p:nvSpPr>
          <p:cNvPr id="10" name="爆発 1 9">
            <a:extLst>
              <a:ext uri="{FF2B5EF4-FFF2-40B4-BE49-F238E27FC236}">
                <a16:creationId xmlns:a16="http://schemas.microsoft.com/office/drawing/2014/main" id="{B825F10F-D4E4-180C-422B-BA281B69805E}"/>
              </a:ext>
            </a:extLst>
          </p:cNvPr>
          <p:cNvSpPr/>
          <p:nvPr/>
        </p:nvSpPr>
        <p:spPr>
          <a:xfrm>
            <a:off x="539552" y="2872829"/>
            <a:ext cx="2088187" cy="1332607"/>
          </a:xfrm>
          <a:prstGeom prst="irregularSeal1">
            <a:avLst/>
          </a:prstGeom>
          <a:solidFill>
            <a:srgbClr val="FF0000"/>
          </a:soli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Autofit/>
          </a:bodyPr>
          <a:lstStyle/>
          <a:p>
            <a:pPr algn="ctr"/>
            <a:r>
              <a:rPr kumimoji="1" lang="ja-JP" altLang="en-US" sz="2000" b="1" dirty="0"/>
              <a:t>労働災害発生</a:t>
            </a:r>
          </a:p>
        </p:txBody>
      </p:sp>
      <p:sp>
        <p:nvSpPr>
          <p:cNvPr id="11" name="下矢印 10">
            <a:extLst>
              <a:ext uri="{FF2B5EF4-FFF2-40B4-BE49-F238E27FC236}">
                <a16:creationId xmlns:a16="http://schemas.microsoft.com/office/drawing/2014/main" id="{36E51242-4443-1967-4835-51C182B3CF39}"/>
              </a:ext>
            </a:extLst>
          </p:cNvPr>
          <p:cNvSpPr/>
          <p:nvPr/>
        </p:nvSpPr>
        <p:spPr>
          <a:xfrm>
            <a:off x="1403648" y="4312989"/>
            <a:ext cx="504055" cy="360040"/>
          </a:xfrm>
          <a:prstGeom prst="downArrow">
            <a:avLst/>
          </a:prstGeom>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a:p>
        </p:txBody>
      </p:sp>
    </p:spTree>
    <p:extLst>
      <p:ext uri="{BB962C8B-B14F-4D97-AF65-F5344CB8AC3E}">
        <p14:creationId xmlns:p14="http://schemas.microsoft.com/office/powerpoint/2010/main" val="1284835798"/>
      </p:ext>
    </p:extLst>
  </p:cSld>
  <p:clrMapOvr>
    <a:masterClrMapping/>
  </p:clrMapOvr>
</p:sld>
</file>

<file path=ppt/theme/theme1.xml><?xml version="1.0" encoding="utf-8"?>
<a:theme xmlns:a="http://schemas.openxmlformats.org/drawingml/2006/main" name="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23299</TotalTime>
  <Words>902</Words>
  <Application>Microsoft Office PowerPoint</Application>
  <PresentationFormat>画面に合わせる (4:3)</PresentationFormat>
  <Paragraphs>109</Paragraphs>
  <Slides>9</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9</vt:i4>
      </vt:variant>
    </vt:vector>
  </HeadingPairs>
  <TitlesOfParts>
    <vt:vector size="15" baseType="lpstr">
      <vt:lpstr>Meiryo UI</vt:lpstr>
      <vt:lpstr>メイリオ</vt:lpstr>
      <vt:lpstr>游ゴシック</vt:lpstr>
      <vt:lpstr>Calibri</vt:lpstr>
      <vt:lpstr>Calibri Light</vt:lpstr>
      <vt:lpstr>レトロスペクト</vt:lpstr>
      <vt:lpstr>【一般オフィス労働者向け】 雇い入れ時の安全衛生教育資料Sample</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中小企業のための 海外赴任者　諸制度設計</dc:title>
  <dc:creator>Yuki</dc:creator>
  <cp:lastModifiedBy>有紀 寺島</cp:lastModifiedBy>
  <cp:revision>746</cp:revision>
  <cp:lastPrinted>2018-08-10T01:41:32Z</cp:lastPrinted>
  <dcterms:created xsi:type="dcterms:W3CDTF">2018-01-23T03:41:33Z</dcterms:created>
  <dcterms:modified xsi:type="dcterms:W3CDTF">2024-06-10T07:36:36Z</dcterms:modified>
</cp:coreProperties>
</file>