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7" r:id="rId1"/>
  </p:sldMasterIdLst>
  <p:notesMasterIdLst>
    <p:notesMasterId r:id="rId13"/>
  </p:notesMasterIdLst>
  <p:sldIdLst>
    <p:sldId id="256" r:id="rId2"/>
    <p:sldId id="684" r:id="rId3"/>
    <p:sldId id="689" r:id="rId4"/>
    <p:sldId id="687" r:id="rId5"/>
    <p:sldId id="694" r:id="rId6"/>
    <p:sldId id="690" r:id="rId7"/>
    <p:sldId id="691" r:id="rId8"/>
    <p:sldId id="692" r:id="rId9"/>
    <p:sldId id="686" r:id="rId10"/>
    <p:sldId id="688" r:id="rId11"/>
    <p:sldId id="693" r:id="rId12"/>
  </p:sldIdLst>
  <p:sldSz cx="9144000" cy="6858000" type="screen4x3"/>
  <p:notesSz cx="10021888" cy="14446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15B6B-B939-72B2-5D2F-7BE0977747BB}" name="有紀 寺島" initials="有寺" userId="cfde80d7f18a818d" providerId="Windows Live"/>
  <p188:author id="{BAA2A277-7CE8-8272-D72E-0C94DBC728D8}" name="佑夏 丹羽" initials="佑丹" userId="9283410aa43bd2b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ashima SR" initials="TS" lastIdx="1" clrIdx="0">
    <p:extLst>
      <p:ext uri="{19B8F6BF-5375-455C-9EA6-DF929625EA0E}">
        <p15:presenceInfo xmlns:p15="http://schemas.microsoft.com/office/powerpoint/2012/main" userId="419723b99705f3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727D9"/>
    <a:srgbClr val="75B6E5"/>
    <a:srgbClr val="C508F8"/>
    <a:srgbClr val="EF6B11"/>
    <a:srgbClr val="E41CB0"/>
    <a:srgbClr val="1CADE4"/>
    <a:srgbClr val="5B62A5"/>
    <a:srgbClr val="D1E7F6"/>
    <a:srgbClr val="D3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F86B5-F9B8-4DFD-AC5B-DD4D4C408996}" v="164" dt="2025-03-06T06:54:01.4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6370" autoAdjust="0"/>
  </p:normalViewPr>
  <p:slideViewPr>
    <p:cSldViewPr snapToGrid="0">
      <p:cViewPr varScale="1">
        <p:scale>
          <a:sx n="95" d="100"/>
          <a:sy n="95" d="100"/>
        </p:scale>
        <p:origin x="223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紀 寺島" userId="cfde80d7f18a818d" providerId="LiveId" clId="{D8A37C5E-CFBD-424D-A38D-AD05A5EF8BA6}"/>
    <pc:docChg chg="modSld">
      <pc:chgData name="有紀 寺島" userId="cfde80d7f18a818d" providerId="LiveId" clId="{D8A37C5E-CFBD-424D-A38D-AD05A5EF8BA6}" dt="2023-10-19T00:52:16.479" v="0" actId="13926"/>
      <pc:docMkLst>
        <pc:docMk/>
      </pc:docMkLst>
      <pc:sldChg chg="modSp mod">
        <pc:chgData name="有紀 寺島" userId="cfde80d7f18a818d" providerId="LiveId" clId="{D8A37C5E-CFBD-424D-A38D-AD05A5EF8BA6}" dt="2023-10-19T00:52:16.479" v="0" actId="13926"/>
        <pc:sldMkLst>
          <pc:docMk/>
          <pc:sldMk cId="3909354479" sldId="679"/>
        </pc:sldMkLst>
      </pc:sldChg>
    </pc:docChg>
  </pc:docChgLst>
  <pc:docChgLst>
    <pc:chgData name="有紀 寺島" userId="cfde80d7f18a818d" providerId="LiveId" clId="{279A87AB-8CE0-48BB-B590-F03F92FC62C1}"/>
    <pc:docChg chg="undo custSel addSld delSld modSld">
      <pc:chgData name="有紀 寺島" userId="cfde80d7f18a818d" providerId="LiveId" clId="{279A87AB-8CE0-48BB-B590-F03F92FC62C1}" dt="2023-10-25T23:51:57.964" v="77" actId="6549"/>
      <pc:docMkLst>
        <pc:docMk/>
      </pc:docMkLst>
      <pc:sldChg chg="del">
        <pc:chgData name="有紀 寺島" userId="cfde80d7f18a818d" providerId="LiveId" clId="{279A87AB-8CE0-48BB-B590-F03F92FC62C1}" dt="2023-10-25T23:51:29.882" v="0" actId="47"/>
        <pc:sldMkLst>
          <pc:docMk/>
          <pc:sldMk cId="864871217" sldId="256"/>
        </pc:sldMkLst>
      </pc:sldChg>
      <pc:sldChg chg="del">
        <pc:chgData name="有紀 寺島" userId="cfde80d7f18a818d" providerId="LiveId" clId="{279A87AB-8CE0-48BB-B590-F03F92FC62C1}" dt="2023-10-25T23:51:44.308" v="48" actId="47"/>
        <pc:sldMkLst>
          <pc:docMk/>
          <pc:sldMk cId="293139934" sldId="257"/>
        </pc:sldMkLst>
      </pc:sldChg>
      <pc:sldChg chg="del">
        <pc:chgData name="有紀 寺島" userId="cfde80d7f18a818d" providerId="LiveId" clId="{279A87AB-8CE0-48BB-B590-F03F92FC62C1}" dt="2023-10-25T23:51:47.774" v="63" actId="47"/>
        <pc:sldMkLst>
          <pc:docMk/>
          <pc:sldMk cId="1105693139" sldId="266"/>
        </pc:sldMkLst>
      </pc:sldChg>
      <pc:sldChg chg="del">
        <pc:chgData name="有紀 寺島" userId="cfde80d7f18a818d" providerId="LiveId" clId="{279A87AB-8CE0-48BB-B590-F03F92FC62C1}" dt="2023-10-25T23:51:47.964" v="64" actId="47"/>
        <pc:sldMkLst>
          <pc:docMk/>
          <pc:sldMk cId="1351981377" sldId="267"/>
        </pc:sldMkLst>
      </pc:sldChg>
      <pc:sldChg chg="del">
        <pc:chgData name="有紀 寺島" userId="cfde80d7f18a818d" providerId="LiveId" clId="{279A87AB-8CE0-48BB-B590-F03F92FC62C1}" dt="2023-10-25T23:51:48.137" v="65" actId="47"/>
        <pc:sldMkLst>
          <pc:docMk/>
          <pc:sldMk cId="1599438893" sldId="268"/>
        </pc:sldMkLst>
      </pc:sldChg>
      <pc:sldChg chg="del">
        <pc:chgData name="有紀 寺島" userId="cfde80d7f18a818d" providerId="LiveId" clId="{279A87AB-8CE0-48BB-B590-F03F92FC62C1}" dt="2023-10-25T23:51:49.840" v="72" actId="47"/>
        <pc:sldMkLst>
          <pc:docMk/>
          <pc:sldMk cId="1354760919" sldId="270"/>
        </pc:sldMkLst>
      </pc:sldChg>
      <pc:sldChg chg="del">
        <pc:chgData name="有紀 寺島" userId="cfde80d7f18a818d" providerId="LiveId" clId="{279A87AB-8CE0-48BB-B590-F03F92FC62C1}" dt="2023-10-25T23:51:46.182" v="56" actId="47"/>
        <pc:sldMkLst>
          <pc:docMk/>
          <pc:sldMk cId="3455404966" sldId="285"/>
        </pc:sldMkLst>
      </pc:sldChg>
      <pc:sldChg chg="del">
        <pc:chgData name="有紀 寺島" userId="cfde80d7f18a818d" providerId="LiveId" clId="{279A87AB-8CE0-48BB-B590-F03F92FC62C1}" dt="2023-10-25T23:51:46.419" v="57" actId="47"/>
        <pc:sldMkLst>
          <pc:docMk/>
          <pc:sldMk cId="3460393058" sldId="286"/>
        </pc:sldMkLst>
      </pc:sldChg>
      <pc:sldChg chg="del">
        <pc:chgData name="有紀 寺島" userId="cfde80d7f18a818d" providerId="LiveId" clId="{279A87AB-8CE0-48BB-B590-F03F92FC62C1}" dt="2023-10-25T23:51:47.617" v="62" actId="47"/>
        <pc:sldMkLst>
          <pc:docMk/>
          <pc:sldMk cId="2444570257" sldId="290"/>
        </pc:sldMkLst>
      </pc:sldChg>
      <pc:sldChg chg="del">
        <pc:chgData name="有紀 寺島" userId="cfde80d7f18a818d" providerId="LiveId" clId="{279A87AB-8CE0-48BB-B590-F03F92FC62C1}" dt="2023-10-25T23:51:47.381" v="61" actId="47"/>
        <pc:sldMkLst>
          <pc:docMk/>
          <pc:sldMk cId="792212435" sldId="295"/>
        </pc:sldMkLst>
      </pc:sldChg>
      <pc:sldChg chg="del">
        <pc:chgData name="有紀 寺島" userId="cfde80d7f18a818d" providerId="LiveId" clId="{279A87AB-8CE0-48BB-B590-F03F92FC62C1}" dt="2023-10-25T23:51:48.614" v="68" actId="47"/>
        <pc:sldMkLst>
          <pc:docMk/>
          <pc:sldMk cId="2526581718" sldId="297"/>
        </pc:sldMkLst>
      </pc:sldChg>
      <pc:sldChg chg="del">
        <pc:chgData name="有紀 寺島" userId="cfde80d7f18a818d" providerId="LiveId" clId="{279A87AB-8CE0-48BB-B590-F03F92FC62C1}" dt="2023-10-25T23:51:48.740" v="69" actId="47"/>
        <pc:sldMkLst>
          <pc:docMk/>
          <pc:sldMk cId="2317047995" sldId="298"/>
        </pc:sldMkLst>
      </pc:sldChg>
      <pc:sldChg chg="del">
        <pc:chgData name="有紀 寺島" userId="cfde80d7f18a818d" providerId="LiveId" clId="{279A87AB-8CE0-48BB-B590-F03F92FC62C1}" dt="2023-10-25T23:51:49.620" v="71" actId="47"/>
        <pc:sldMkLst>
          <pc:docMk/>
          <pc:sldMk cId="532075170" sldId="299"/>
        </pc:sldMkLst>
      </pc:sldChg>
      <pc:sldChg chg="del">
        <pc:chgData name="有紀 寺島" userId="cfde80d7f18a818d" providerId="LiveId" clId="{279A87AB-8CE0-48BB-B590-F03F92FC62C1}" dt="2023-10-25T23:51:46.767" v="59" actId="47"/>
        <pc:sldMkLst>
          <pc:docMk/>
          <pc:sldMk cId="2354459533" sldId="313"/>
        </pc:sldMkLst>
      </pc:sldChg>
      <pc:sldChg chg="del">
        <pc:chgData name="有紀 寺島" userId="cfde80d7f18a818d" providerId="LiveId" clId="{279A87AB-8CE0-48BB-B590-F03F92FC62C1}" dt="2023-10-25T23:51:50.344" v="75" actId="47"/>
        <pc:sldMkLst>
          <pc:docMk/>
          <pc:sldMk cId="1814089915" sldId="314"/>
        </pc:sldMkLst>
      </pc:sldChg>
      <pc:sldChg chg="del">
        <pc:chgData name="有紀 寺島" userId="cfde80d7f18a818d" providerId="LiveId" clId="{279A87AB-8CE0-48BB-B590-F03F92FC62C1}" dt="2023-10-25T23:51:48.283" v="66" actId="47"/>
        <pc:sldMkLst>
          <pc:docMk/>
          <pc:sldMk cId="1636959062" sldId="315"/>
        </pc:sldMkLst>
      </pc:sldChg>
      <pc:sldChg chg="del">
        <pc:chgData name="有紀 寺島" userId="cfde80d7f18a818d" providerId="LiveId" clId="{279A87AB-8CE0-48BB-B590-F03F92FC62C1}" dt="2023-10-25T23:51:50.504" v="76" actId="47"/>
        <pc:sldMkLst>
          <pc:docMk/>
          <pc:sldMk cId="1759394687" sldId="330"/>
        </pc:sldMkLst>
      </pc:sldChg>
      <pc:sldChg chg="del">
        <pc:chgData name="有紀 寺島" userId="cfde80d7f18a818d" providerId="LiveId" clId="{279A87AB-8CE0-48BB-B590-F03F92FC62C1}" dt="2023-10-25T23:51:30.353" v="2" actId="47"/>
        <pc:sldMkLst>
          <pc:docMk/>
          <pc:sldMk cId="3629468999" sldId="347"/>
        </pc:sldMkLst>
      </pc:sldChg>
      <pc:sldChg chg="del">
        <pc:chgData name="有紀 寺島" userId="cfde80d7f18a818d" providerId="LiveId" clId="{279A87AB-8CE0-48BB-B590-F03F92FC62C1}" dt="2023-10-25T23:51:36.610" v="36" actId="47"/>
        <pc:sldMkLst>
          <pc:docMk/>
          <pc:sldMk cId="3704544105" sldId="367"/>
        </pc:sldMkLst>
      </pc:sldChg>
      <pc:sldChg chg="del">
        <pc:chgData name="有紀 寺島" userId="cfde80d7f18a818d" providerId="LiveId" clId="{279A87AB-8CE0-48BB-B590-F03F92FC62C1}" dt="2023-10-25T23:51:35.882" v="32" actId="47"/>
        <pc:sldMkLst>
          <pc:docMk/>
          <pc:sldMk cId="940218428" sldId="414"/>
        </pc:sldMkLst>
      </pc:sldChg>
      <pc:sldChg chg="del">
        <pc:chgData name="有紀 寺島" userId="cfde80d7f18a818d" providerId="LiveId" clId="{279A87AB-8CE0-48BB-B590-F03F92FC62C1}" dt="2023-10-25T23:51:30.827" v="3" actId="47"/>
        <pc:sldMkLst>
          <pc:docMk/>
          <pc:sldMk cId="2188601912" sldId="416"/>
        </pc:sldMkLst>
      </pc:sldChg>
      <pc:sldChg chg="add del">
        <pc:chgData name="有紀 寺島" userId="cfde80d7f18a818d" providerId="LiveId" clId="{279A87AB-8CE0-48BB-B590-F03F92FC62C1}" dt="2023-10-25T23:51:39.760" v="40" actId="47"/>
        <pc:sldMkLst>
          <pc:docMk/>
          <pc:sldMk cId="3621959964" sldId="464"/>
        </pc:sldMkLst>
      </pc:sldChg>
      <pc:sldChg chg="del">
        <pc:chgData name="有紀 寺島" userId="cfde80d7f18a818d" providerId="LiveId" clId="{279A87AB-8CE0-48BB-B590-F03F92FC62C1}" dt="2023-10-25T23:51:32.954" v="21" actId="47"/>
        <pc:sldMkLst>
          <pc:docMk/>
          <pc:sldMk cId="516429595" sldId="474"/>
        </pc:sldMkLst>
      </pc:sldChg>
      <pc:sldChg chg="del">
        <pc:chgData name="有紀 寺島" userId="cfde80d7f18a818d" providerId="LiveId" clId="{279A87AB-8CE0-48BB-B590-F03F92FC62C1}" dt="2023-10-25T23:51:30.859" v="4" actId="47"/>
        <pc:sldMkLst>
          <pc:docMk/>
          <pc:sldMk cId="7078358" sldId="516"/>
        </pc:sldMkLst>
      </pc:sldChg>
      <pc:sldChg chg="del">
        <pc:chgData name="有紀 寺島" userId="cfde80d7f18a818d" providerId="LiveId" clId="{279A87AB-8CE0-48BB-B590-F03F92FC62C1}" dt="2023-10-25T23:51:32.244" v="14" actId="47"/>
        <pc:sldMkLst>
          <pc:docMk/>
          <pc:sldMk cId="2223153651" sldId="517"/>
        </pc:sldMkLst>
      </pc:sldChg>
      <pc:sldChg chg="del">
        <pc:chgData name="有紀 寺島" userId="cfde80d7f18a818d" providerId="LiveId" clId="{279A87AB-8CE0-48BB-B590-F03F92FC62C1}" dt="2023-10-25T23:51:32.355" v="18" actId="47"/>
        <pc:sldMkLst>
          <pc:docMk/>
          <pc:sldMk cId="3303262106" sldId="520"/>
        </pc:sldMkLst>
      </pc:sldChg>
      <pc:sldChg chg="del">
        <pc:chgData name="有紀 寺島" userId="cfde80d7f18a818d" providerId="LiveId" clId="{279A87AB-8CE0-48BB-B590-F03F92FC62C1}" dt="2023-10-25T23:51:32.560" v="19" actId="47"/>
        <pc:sldMkLst>
          <pc:docMk/>
          <pc:sldMk cId="1391637362" sldId="521"/>
        </pc:sldMkLst>
      </pc:sldChg>
      <pc:sldChg chg="del">
        <pc:chgData name="有紀 寺島" userId="cfde80d7f18a818d" providerId="LiveId" clId="{279A87AB-8CE0-48BB-B590-F03F92FC62C1}" dt="2023-10-25T23:51:38.170" v="38" actId="47"/>
        <pc:sldMkLst>
          <pc:docMk/>
          <pc:sldMk cId="1527153706" sldId="524"/>
        </pc:sldMkLst>
      </pc:sldChg>
      <pc:sldChg chg="del">
        <pc:chgData name="有紀 寺島" userId="cfde80d7f18a818d" providerId="LiveId" clId="{279A87AB-8CE0-48BB-B590-F03F92FC62C1}" dt="2023-10-25T23:51:30.922" v="5" actId="47"/>
        <pc:sldMkLst>
          <pc:docMk/>
          <pc:sldMk cId="3880891254" sldId="530"/>
        </pc:sldMkLst>
      </pc:sldChg>
      <pc:sldChg chg="del">
        <pc:chgData name="有紀 寺島" userId="cfde80d7f18a818d" providerId="LiveId" clId="{279A87AB-8CE0-48BB-B590-F03F92FC62C1}" dt="2023-10-25T23:51:37.916" v="37" actId="47"/>
        <pc:sldMkLst>
          <pc:docMk/>
          <pc:sldMk cId="2378446852" sldId="537"/>
        </pc:sldMkLst>
      </pc:sldChg>
      <pc:sldChg chg="del">
        <pc:chgData name="有紀 寺島" userId="cfde80d7f18a818d" providerId="LiveId" clId="{279A87AB-8CE0-48BB-B590-F03F92FC62C1}" dt="2023-10-25T23:51:46.609" v="58" actId="47"/>
        <pc:sldMkLst>
          <pc:docMk/>
          <pc:sldMk cId="2888921867" sldId="544"/>
        </pc:sldMkLst>
      </pc:sldChg>
      <pc:sldChg chg="del">
        <pc:chgData name="有紀 寺島" userId="cfde80d7f18a818d" providerId="LiveId" clId="{279A87AB-8CE0-48BB-B590-F03F92FC62C1}" dt="2023-10-25T23:51:46.940" v="60" actId="47"/>
        <pc:sldMkLst>
          <pc:docMk/>
          <pc:sldMk cId="581550720" sldId="546"/>
        </pc:sldMkLst>
      </pc:sldChg>
      <pc:sldChg chg="del">
        <pc:chgData name="有紀 寺島" userId="cfde80d7f18a818d" providerId="LiveId" clId="{279A87AB-8CE0-48BB-B590-F03F92FC62C1}" dt="2023-10-25T23:51:48.456" v="67" actId="47"/>
        <pc:sldMkLst>
          <pc:docMk/>
          <pc:sldMk cId="1192582916" sldId="549"/>
        </pc:sldMkLst>
      </pc:sldChg>
      <pc:sldChg chg="del">
        <pc:chgData name="有紀 寺島" userId="cfde80d7f18a818d" providerId="LiveId" clId="{279A87AB-8CE0-48BB-B590-F03F92FC62C1}" dt="2023-10-25T23:51:49.069" v="70" actId="47"/>
        <pc:sldMkLst>
          <pc:docMk/>
          <pc:sldMk cId="106349047" sldId="550"/>
        </pc:sldMkLst>
      </pc:sldChg>
      <pc:sldChg chg="del">
        <pc:chgData name="有紀 寺島" userId="cfde80d7f18a818d" providerId="LiveId" clId="{279A87AB-8CE0-48BB-B590-F03F92FC62C1}" dt="2023-10-25T23:51:50.013" v="73" actId="47"/>
        <pc:sldMkLst>
          <pc:docMk/>
          <pc:sldMk cId="146568834" sldId="551"/>
        </pc:sldMkLst>
      </pc:sldChg>
      <pc:sldChg chg="del">
        <pc:chgData name="有紀 寺島" userId="cfde80d7f18a818d" providerId="LiveId" clId="{279A87AB-8CE0-48BB-B590-F03F92FC62C1}" dt="2023-10-25T23:51:50.187" v="74" actId="47"/>
        <pc:sldMkLst>
          <pc:docMk/>
          <pc:sldMk cId="3369899716" sldId="554"/>
        </pc:sldMkLst>
      </pc:sldChg>
      <pc:sldChg chg="del">
        <pc:chgData name="有紀 寺島" userId="cfde80d7f18a818d" providerId="LiveId" clId="{279A87AB-8CE0-48BB-B590-F03F92FC62C1}" dt="2023-10-25T23:51:31.615" v="11" actId="47"/>
        <pc:sldMkLst>
          <pc:docMk/>
          <pc:sldMk cId="44890506" sldId="590"/>
        </pc:sldMkLst>
      </pc:sldChg>
      <pc:sldChg chg="del">
        <pc:chgData name="有紀 寺島" userId="cfde80d7f18a818d" providerId="LiveId" clId="{279A87AB-8CE0-48BB-B590-F03F92FC62C1}" dt="2023-10-25T23:51:43.504" v="44" actId="47"/>
        <pc:sldMkLst>
          <pc:docMk/>
          <pc:sldMk cId="3063033951" sldId="592"/>
        </pc:sldMkLst>
      </pc:sldChg>
      <pc:sldChg chg="del">
        <pc:chgData name="有紀 寺島" userId="cfde80d7f18a818d" providerId="LiveId" clId="{279A87AB-8CE0-48BB-B590-F03F92FC62C1}" dt="2023-10-25T23:51:43.804" v="46" actId="47"/>
        <pc:sldMkLst>
          <pc:docMk/>
          <pc:sldMk cId="2427532114" sldId="596"/>
        </pc:sldMkLst>
      </pc:sldChg>
      <pc:sldChg chg="del">
        <pc:chgData name="有紀 寺島" userId="cfde80d7f18a818d" providerId="LiveId" clId="{279A87AB-8CE0-48BB-B590-F03F92FC62C1}" dt="2023-10-25T23:51:43.647" v="45" actId="47"/>
        <pc:sldMkLst>
          <pc:docMk/>
          <pc:sldMk cId="1777581743" sldId="598"/>
        </pc:sldMkLst>
      </pc:sldChg>
      <pc:sldChg chg="del">
        <pc:chgData name="有紀 寺島" userId="cfde80d7f18a818d" providerId="LiveId" clId="{279A87AB-8CE0-48BB-B590-F03F92FC62C1}" dt="2023-10-25T23:51:43.362" v="43" actId="47"/>
        <pc:sldMkLst>
          <pc:docMk/>
          <pc:sldMk cId="873563453" sldId="613"/>
        </pc:sldMkLst>
      </pc:sldChg>
      <pc:sldChg chg="del">
        <pc:chgData name="有紀 寺島" userId="cfde80d7f18a818d" providerId="LiveId" clId="{279A87AB-8CE0-48BB-B590-F03F92FC62C1}" dt="2023-10-25T23:51:32.339" v="17" actId="47"/>
        <pc:sldMkLst>
          <pc:docMk/>
          <pc:sldMk cId="4229276076" sldId="615"/>
        </pc:sldMkLst>
      </pc:sldChg>
      <pc:sldChg chg="del">
        <pc:chgData name="有紀 寺島" userId="cfde80d7f18a818d" providerId="LiveId" clId="{279A87AB-8CE0-48BB-B590-F03F92FC62C1}" dt="2023-10-25T23:51:33.912" v="25" actId="47"/>
        <pc:sldMkLst>
          <pc:docMk/>
          <pc:sldMk cId="1716057049" sldId="616"/>
        </pc:sldMkLst>
      </pc:sldChg>
      <pc:sldChg chg="del">
        <pc:chgData name="有紀 寺島" userId="cfde80d7f18a818d" providerId="LiveId" clId="{279A87AB-8CE0-48BB-B590-F03F92FC62C1}" dt="2023-10-25T23:51:33.550" v="23" actId="47"/>
        <pc:sldMkLst>
          <pc:docMk/>
          <pc:sldMk cId="2509379184" sldId="617"/>
        </pc:sldMkLst>
      </pc:sldChg>
      <pc:sldChg chg="del">
        <pc:chgData name="有紀 寺島" userId="cfde80d7f18a818d" providerId="LiveId" clId="{279A87AB-8CE0-48BB-B590-F03F92FC62C1}" dt="2023-10-25T23:51:30.954" v="6" actId="47"/>
        <pc:sldMkLst>
          <pc:docMk/>
          <pc:sldMk cId="1034456964" sldId="618"/>
        </pc:sldMkLst>
      </pc:sldChg>
      <pc:sldChg chg="del">
        <pc:chgData name="有紀 寺島" userId="cfde80d7f18a818d" providerId="LiveId" clId="{279A87AB-8CE0-48BB-B590-F03F92FC62C1}" dt="2023-10-25T23:51:31" v="8" actId="47"/>
        <pc:sldMkLst>
          <pc:docMk/>
          <pc:sldMk cId="3162008867" sldId="619"/>
        </pc:sldMkLst>
      </pc:sldChg>
      <pc:sldChg chg="del">
        <pc:chgData name="有紀 寺島" userId="cfde80d7f18a818d" providerId="LiveId" clId="{279A87AB-8CE0-48BB-B590-F03F92FC62C1}" dt="2023-10-25T23:51:33.346" v="22" actId="47"/>
        <pc:sldMkLst>
          <pc:docMk/>
          <pc:sldMk cId="1887220978" sldId="621"/>
        </pc:sldMkLst>
      </pc:sldChg>
      <pc:sldChg chg="del">
        <pc:chgData name="有紀 寺島" userId="cfde80d7f18a818d" providerId="LiveId" clId="{279A87AB-8CE0-48BB-B590-F03F92FC62C1}" dt="2023-10-25T23:51:33.755" v="24" actId="47"/>
        <pc:sldMkLst>
          <pc:docMk/>
          <pc:sldMk cId="2716870447" sldId="622"/>
        </pc:sldMkLst>
      </pc:sldChg>
      <pc:sldChg chg="del">
        <pc:chgData name="有紀 寺島" userId="cfde80d7f18a818d" providerId="LiveId" clId="{279A87AB-8CE0-48BB-B590-F03F92FC62C1}" dt="2023-10-25T23:51:34.937" v="29" actId="47"/>
        <pc:sldMkLst>
          <pc:docMk/>
          <pc:sldMk cId="3218728694" sldId="623"/>
        </pc:sldMkLst>
      </pc:sldChg>
      <pc:sldChg chg="del">
        <pc:chgData name="有紀 寺島" userId="cfde80d7f18a818d" providerId="LiveId" clId="{279A87AB-8CE0-48BB-B590-F03F92FC62C1}" dt="2023-10-25T23:51:35.309" v="30" actId="47"/>
        <pc:sldMkLst>
          <pc:docMk/>
          <pc:sldMk cId="321187385" sldId="624"/>
        </pc:sldMkLst>
      </pc:sldChg>
      <pc:sldChg chg="del">
        <pc:chgData name="有紀 寺島" userId="cfde80d7f18a818d" providerId="LiveId" clId="{279A87AB-8CE0-48BB-B590-F03F92FC62C1}" dt="2023-10-25T23:51:34.107" v="26" actId="47"/>
        <pc:sldMkLst>
          <pc:docMk/>
          <pc:sldMk cId="2727952577" sldId="629"/>
        </pc:sldMkLst>
      </pc:sldChg>
      <pc:sldChg chg="del">
        <pc:chgData name="有紀 寺島" userId="cfde80d7f18a818d" providerId="LiveId" clId="{279A87AB-8CE0-48BB-B590-F03F92FC62C1}" dt="2023-10-25T23:51:36.056" v="33" actId="47"/>
        <pc:sldMkLst>
          <pc:docMk/>
          <pc:sldMk cId="3974486492" sldId="630"/>
        </pc:sldMkLst>
      </pc:sldChg>
      <pc:sldChg chg="del">
        <pc:chgData name="有紀 寺島" userId="cfde80d7f18a818d" providerId="LiveId" clId="{279A87AB-8CE0-48BB-B590-F03F92FC62C1}" dt="2023-10-25T23:51:36.246" v="34" actId="47"/>
        <pc:sldMkLst>
          <pc:docMk/>
          <pc:sldMk cId="2085292588" sldId="631"/>
        </pc:sldMkLst>
      </pc:sldChg>
      <pc:sldChg chg="del">
        <pc:chgData name="有紀 寺島" userId="cfde80d7f18a818d" providerId="LiveId" clId="{279A87AB-8CE0-48BB-B590-F03F92FC62C1}" dt="2023-10-25T23:51:36.420" v="35" actId="47"/>
        <pc:sldMkLst>
          <pc:docMk/>
          <pc:sldMk cId="1585074522" sldId="636"/>
        </pc:sldMkLst>
      </pc:sldChg>
      <pc:sldChg chg="del">
        <pc:chgData name="有紀 寺島" userId="cfde80d7f18a818d" providerId="LiveId" clId="{279A87AB-8CE0-48BB-B590-F03F92FC62C1}" dt="2023-10-25T23:51:32.276" v="15" actId="47"/>
        <pc:sldMkLst>
          <pc:docMk/>
          <pc:sldMk cId="3066009255" sldId="643"/>
        </pc:sldMkLst>
      </pc:sldChg>
      <pc:sldChg chg="del">
        <pc:chgData name="有紀 寺島" userId="cfde80d7f18a818d" providerId="LiveId" clId="{279A87AB-8CE0-48BB-B590-F03F92FC62C1}" dt="2023-10-25T23:51:32.307" v="16" actId="47"/>
        <pc:sldMkLst>
          <pc:docMk/>
          <pc:sldMk cId="4032947365" sldId="644"/>
        </pc:sldMkLst>
      </pc:sldChg>
      <pc:sldChg chg="del">
        <pc:chgData name="有紀 寺島" userId="cfde80d7f18a818d" providerId="LiveId" clId="{279A87AB-8CE0-48BB-B590-F03F92FC62C1}" dt="2023-10-25T23:51:35.632" v="31" actId="47"/>
        <pc:sldMkLst>
          <pc:docMk/>
          <pc:sldMk cId="618438686" sldId="648"/>
        </pc:sldMkLst>
      </pc:sldChg>
      <pc:sldChg chg="del">
        <pc:chgData name="有紀 寺島" userId="cfde80d7f18a818d" providerId="LiveId" clId="{279A87AB-8CE0-48BB-B590-F03F92FC62C1}" dt="2023-10-25T23:51:30.149" v="1" actId="47"/>
        <pc:sldMkLst>
          <pc:docMk/>
          <pc:sldMk cId="2649736586" sldId="649"/>
        </pc:sldMkLst>
      </pc:sldChg>
      <pc:sldChg chg="del">
        <pc:chgData name="有紀 寺島" userId="cfde80d7f18a818d" providerId="LiveId" clId="{279A87AB-8CE0-48BB-B590-F03F92FC62C1}" dt="2023-10-25T23:51:34.638" v="28" actId="47"/>
        <pc:sldMkLst>
          <pc:docMk/>
          <pc:sldMk cId="2603198850" sldId="650"/>
        </pc:sldMkLst>
      </pc:sldChg>
      <pc:sldChg chg="del">
        <pc:chgData name="有紀 寺島" userId="cfde80d7f18a818d" providerId="LiveId" clId="{279A87AB-8CE0-48BB-B590-F03F92FC62C1}" dt="2023-10-25T23:51:44.639" v="49" actId="47"/>
        <pc:sldMkLst>
          <pc:docMk/>
          <pc:sldMk cId="2815732622" sldId="676"/>
        </pc:sldMkLst>
      </pc:sldChg>
      <pc:sldChg chg="modSp mod">
        <pc:chgData name="有紀 寺島" userId="cfde80d7f18a818d" providerId="LiveId" clId="{279A87AB-8CE0-48BB-B590-F03F92FC62C1}" dt="2023-10-25T23:51:57.964" v="77" actId="6549"/>
        <pc:sldMkLst>
          <pc:docMk/>
          <pc:sldMk cId="3909354479" sldId="679"/>
        </pc:sldMkLst>
      </pc:sldChg>
      <pc:sldChg chg="del">
        <pc:chgData name="有紀 寺島" userId="cfde80d7f18a818d" providerId="LiveId" clId="{279A87AB-8CE0-48BB-B590-F03F92FC62C1}" dt="2023-10-25T23:51:45.395" v="53" actId="47"/>
        <pc:sldMkLst>
          <pc:docMk/>
          <pc:sldMk cId="2603594630" sldId="680"/>
        </pc:sldMkLst>
      </pc:sldChg>
      <pc:sldChg chg="del">
        <pc:chgData name="有紀 寺島" userId="cfde80d7f18a818d" providerId="LiveId" clId="{279A87AB-8CE0-48BB-B590-F03F92FC62C1}" dt="2023-10-25T23:51:45.583" v="54" actId="47"/>
        <pc:sldMkLst>
          <pc:docMk/>
          <pc:sldMk cId="3681894864" sldId="682"/>
        </pc:sldMkLst>
      </pc:sldChg>
      <pc:sldChg chg="del">
        <pc:chgData name="有紀 寺島" userId="cfde80d7f18a818d" providerId="LiveId" clId="{279A87AB-8CE0-48BB-B590-F03F92FC62C1}" dt="2023-10-25T23:51:45.899" v="55" actId="47"/>
        <pc:sldMkLst>
          <pc:docMk/>
          <pc:sldMk cId="3042566981" sldId="683"/>
        </pc:sldMkLst>
      </pc:sldChg>
      <pc:sldChg chg="del">
        <pc:chgData name="有紀 寺島" userId="cfde80d7f18a818d" providerId="LiveId" clId="{279A87AB-8CE0-48BB-B590-F03F92FC62C1}" dt="2023-10-25T23:51:43.047" v="41" actId="47"/>
        <pc:sldMkLst>
          <pc:docMk/>
          <pc:sldMk cId="3479592586" sldId="686"/>
        </pc:sldMkLst>
      </pc:sldChg>
      <pc:sldChg chg="del">
        <pc:chgData name="有紀 寺島" userId="cfde80d7f18a818d" providerId="LiveId" clId="{279A87AB-8CE0-48BB-B590-F03F92FC62C1}" dt="2023-10-25T23:51:45.048" v="51" actId="47"/>
        <pc:sldMkLst>
          <pc:docMk/>
          <pc:sldMk cId="2440412231" sldId="687"/>
        </pc:sldMkLst>
      </pc:sldChg>
      <pc:sldChg chg="del">
        <pc:chgData name="有紀 寺島" userId="cfde80d7f18a818d" providerId="LiveId" clId="{279A87AB-8CE0-48BB-B590-F03F92FC62C1}" dt="2023-10-25T23:51:43.226" v="42" actId="47"/>
        <pc:sldMkLst>
          <pc:docMk/>
          <pc:sldMk cId="4152949277" sldId="690"/>
        </pc:sldMkLst>
      </pc:sldChg>
      <pc:sldChg chg="del">
        <pc:chgData name="有紀 寺島" userId="cfde80d7f18a818d" providerId="LiveId" clId="{279A87AB-8CE0-48BB-B590-F03F92FC62C1}" dt="2023-10-25T23:51:31.741" v="12" actId="47"/>
        <pc:sldMkLst>
          <pc:docMk/>
          <pc:sldMk cId="3830204233" sldId="691"/>
        </pc:sldMkLst>
      </pc:sldChg>
      <pc:sldChg chg="del">
        <pc:chgData name="有紀 寺島" userId="cfde80d7f18a818d" providerId="LiveId" clId="{279A87AB-8CE0-48BB-B590-F03F92FC62C1}" dt="2023-10-25T23:51:30.983" v="7" actId="47"/>
        <pc:sldMkLst>
          <pc:docMk/>
          <pc:sldMk cId="4217967987" sldId="692"/>
        </pc:sldMkLst>
      </pc:sldChg>
      <pc:sldChg chg="del">
        <pc:chgData name="有紀 寺島" userId="cfde80d7f18a818d" providerId="LiveId" clId="{279A87AB-8CE0-48BB-B590-F03F92FC62C1}" dt="2023-10-25T23:51:31.173" v="9" actId="47"/>
        <pc:sldMkLst>
          <pc:docMk/>
          <pc:sldMk cId="3880370795" sldId="693"/>
        </pc:sldMkLst>
      </pc:sldChg>
      <pc:sldChg chg="del">
        <pc:chgData name="有紀 寺島" userId="cfde80d7f18a818d" providerId="LiveId" clId="{279A87AB-8CE0-48BB-B590-F03F92FC62C1}" dt="2023-10-25T23:51:31.442" v="10" actId="47"/>
        <pc:sldMkLst>
          <pc:docMk/>
          <pc:sldMk cId="307185111" sldId="694"/>
        </pc:sldMkLst>
      </pc:sldChg>
      <pc:sldChg chg="del">
        <pc:chgData name="有紀 寺島" userId="cfde80d7f18a818d" providerId="LiveId" clId="{279A87AB-8CE0-48BB-B590-F03F92FC62C1}" dt="2023-10-25T23:51:32.217" v="13" actId="47"/>
        <pc:sldMkLst>
          <pc:docMk/>
          <pc:sldMk cId="2443535513" sldId="695"/>
        </pc:sldMkLst>
      </pc:sldChg>
      <pc:sldChg chg="del">
        <pc:chgData name="有紀 寺島" userId="cfde80d7f18a818d" providerId="LiveId" clId="{279A87AB-8CE0-48BB-B590-F03F92FC62C1}" dt="2023-10-25T23:51:32.795" v="20" actId="47"/>
        <pc:sldMkLst>
          <pc:docMk/>
          <pc:sldMk cId="1608452660" sldId="696"/>
        </pc:sldMkLst>
      </pc:sldChg>
      <pc:sldChg chg="del">
        <pc:chgData name="有紀 寺島" userId="cfde80d7f18a818d" providerId="LiveId" clId="{279A87AB-8CE0-48BB-B590-F03F92FC62C1}" dt="2023-10-25T23:51:45.221" v="52" actId="47"/>
        <pc:sldMkLst>
          <pc:docMk/>
          <pc:sldMk cId="3946830382" sldId="697"/>
        </pc:sldMkLst>
      </pc:sldChg>
      <pc:sldChg chg="del">
        <pc:chgData name="有紀 寺島" userId="cfde80d7f18a818d" providerId="LiveId" clId="{279A87AB-8CE0-48BB-B590-F03F92FC62C1}" dt="2023-10-25T23:51:43.962" v="47" actId="47"/>
        <pc:sldMkLst>
          <pc:docMk/>
          <pc:sldMk cId="2844788185" sldId="698"/>
        </pc:sldMkLst>
      </pc:sldChg>
      <pc:sldChg chg="del">
        <pc:chgData name="有紀 寺島" userId="cfde80d7f18a818d" providerId="LiveId" clId="{279A87AB-8CE0-48BB-B590-F03F92FC62C1}" dt="2023-10-25T23:51:44.890" v="50" actId="47"/>
        <pc:sldMkLst>
          <pc:docMk/>
          <pc:sldMk cId="1868666762" sldId="699"/>
        </pc:sldMkLst>
      </pc:sldChg>
      <pc:sldChg chg="del">
        <pc:chgData name="有紀 寺島" userId="cfde80d7f18a818d" providerId="LiveId" clId="{279A87AB-8CE0-48BB-B590-F03F92FC62C1}" dt="2023-10-25T23:51:34.338" v="27" actId="47"/>
        <pc:sldMkLst>
          <pc:docMk/>
          <pc:sldMk cId="182768643" sldId="700"/>
        </pc:sldMkLst>
      </pc:sldChg>
      <pc:sldMasterChg chg="delSldLayout">
        <pc:chgData name="有紀 寺島" userId="cfde80d7f18a818d" providerId="LiveId" clId="{279A87AB-8CE0-48BB-B590-F03F92FC62C1}" dt="2023-10-25T23:51:44.639" v="49" actId="47"/>
        <pc:sldMasterMkLst>
          <pc:docMk/>
          <pc:sldMasterMk cId="1812080618" sldId="2147483807"/>
        </pc:sldMasterMkLst>
        <pc:sldLayoutChg chg="del">
          <pc:chgData name="有紀 寺島" userId="cfde80d7f18a818d" providerId="LiveId" clId="{279A87AB-8CE0-48BB-B590-F03F92FC62C1}" dt="2023-10-25T23:51:44.639" v="49" actId="47"/>
          <pc:sldLayoutMkLst>
            <pc:docMk/>
            <pc:sldMasterMk cId="1812080618" sldId="2147483807"/>
            <pc:sldLayoutMk cId="3263087190" sldId="2147483821"/>
          </pc:sldLayoutMkLst>
        </pc:sldLayoutChg>
      </pc:sldMasterChg>
    </pc:docChg>
  </pc:docChgLst>
  <pc:docChgLst>
    <pc:chgData name="有紀 寺島" userId="cfde80d7f18a818d" providerId="LiveId" clId="{C45F86B5-F9B8-4DFD-AC5B-DD4D4C408996}"/>
    <pc:docChg chg="custSel addSld delSld modSld modMainMaster">
      <pc:chgData name="有紀 寺島" userId="cfde80d7f18a818d" providerId="LiveId" clId="{C45F86B5-F9B8-4DFD-AC5B-DD4D4C408996}" dt="2025-03-06T06:54:45.965" v="661" actId="1076"/>
      <pc:docMkLst>
        <pc:docMk/>
      </pc:docMkLst>
      <pc:sldChg chg="addSp modSp mod">
        <pc:chgData name="有紀 寺島" userId="cfde80d7f18a818d" providerId="LiveId" clId="{C45F86B5-F9B8-4DFD-AC5B-DD4D4C408996}" dt="2025-03-06T06:54:45.965" v="661" actId="1076"/>
        <pc:sldMkLst>
          <pc:docMk/>
          <pc:sldMk cId="864871217" sldId="256"/>
        </pc:sldMkLst>
        <pc:spChg chg="mod">
          <ac:chgData name="有紀 寺島" userId="cfde80d7f18a818d" providerId="LiveId" clId="{C45F86B5-F9B8-4DFD-AC5B-DD4D4C408996}" dt="2025-03-06T06:38:49.839" v="68" actId="20577"/>
          <ac:spMkLst>
            <pc:docMk/>
            <pc:sldMk cId="864871217" sldId="256"/>
            <ac:spMk id="2" creationId="{73AB6E0F-1E53-4307-99D3-6D82B7639A09}"/>
          </ac:spMkLst>
        </pc:spChg>
        <pc:spChg chg="add mod">
          <ac:chgData name="有紀 寺島" userId="cfde80d7f18a818d" providerId="LiveId" clId="{C45F86B5-F9B8-4DFD-AC5B-DD4D4C408996}" dt="2025-03-06T06:54:45.965" v="661" actId="1076"/>
          <ac:spMkLst>
            <pc:docMk/>
            <pc:sldMk cId="864871217" sldId="256"/>
            <ac:spMk id="5" creationId="{BC753E49-F1EA-5042-9E7A-EAC8C857CA07}"/>
          </ac:spMkLst>
        </pc:spChg>
      </pc:sldChg>
      <pc:sldChg chg="del">
        <pc:chgData name="有紀 寺島" userId="cfde80d7f18a818d" providerId="LiveId" clId="{C45F86B5-F9B8-4DFD-AC5B-DD4D4C408996}" dt="2025-03-06T06:44:36.346" v="77" actId="47"/>
        <pc:sldMkLst>
          <pc:docMk/>
          <pc:sldMk cId="4040832985" sldId="680"/>
        </pc:sldMkLst>
      </pc:sldChg>
      <pc:sldChg chg="del">
        <pc:chgData name="有紀 寺島" userId="cfde80d7f18a818d" providerId="LiveId" clId="{C45F86B5-F9B8-4DFD-AC5B-DD4D4C408996}" dt="2025-03-06T06:44:36.665" v="78" actId="47"/>
        <pc:sldMkLst>
          <pc:docMk/>
          <pc:sldMk cId="388785932" sldId="682"/>
        </pc:sldMkLst>
      </pc:sldChg>
      <pc:sldChg chg="del">
        <pc:chgData name="有紀 寺島" userId="cfde80d7f18a818d" providerId="LiveId" clId="{C45F86B5-F9B8-4DFD-AC5B-DD4D4C408996}" dt="2025-03-06T06:44:37.302" v="79" actId="47"/>
        <pc:sldMkLst>
          <pc:docMk/>
          <pc:sldMk cId="498525721" sldId="683"/>
        </pc:sldMkLst>
      </pc:sldChg>
      <pc:sldChg chg="addSp modSp new mod">
        <pc:chgData name="有紀 寺島" userId="cfde80d7f18a818d" providerId="LiveId" clId="{C45F86B5-F9B8-4DFD-AC5B-DD4D4C408996}" dt="2025-03-06T06:51:48.095" v="429" actId="22"/>
        <pc:sldMkLst>
          <pc:docMk/>
          <pc:sldMk cId="932528015" sldId="685"/>
        </pc:sldMkLst>
        <pc:spChg chg="add mod">
          <ac:chgData name="有紀 寺島" userId="cfde80d7f18a818d" providerId="LiveId" clId="{C45F86B5-F9B8-4DFD-AC5B-DD4D4C408996}" dt="2025-03-06T06:48:01.849" v="159" actId="20577"/>
          <ac:spMkLst>
            <pc:docMk/>
            <pc:sldMk cId="932528015" sldId="685"/>
            <ac:spMk id="3" creationId="{ED81DBDA-58F8-6D92-A24B-0FEEEDDC03FD}"/>
          </ac:spMkLst>
        </pc:spChg>
        <pc:spChg chg="add">
          <ac:chgData name="有紀 寺島" userId="cfde80d7f18a818d" providerId="LiveId" clId="{C45F86B5-F9B8-4DFD-AC5B-DD4D4C408996}" dt="2025-03-06T06:51:48.095" v="429" actId="22"/>
          <ac:spMkLst>
            <pc:docMk/>
            <pc:sldMk cId="932528015" sldId="685"/>
            <ac:spMk id="5" creationId="{52F878A9-79CA-F14A-5772-89EA253D57DE}"/>
          </ac:spMkLst>
        </pc:spChg>
      </pc:sldChg>
      <pc:sldChg chg="del">
        <pc:chgData name="有紀 寺島" userId="cfde80d7f18a818d" providerId="LiveId" clId="{C45F86B5-F9B8-4DFD-AC5B-DD4D4C408996}" dt="2025-03-06T06:44:44.248" v="82" actId="47"/>
        <pc:sldMkLst>
          <pc:docMk/>
          <pc:sldMk cId="1284835798" sldId="685"/>
        </pc:sldMkLst>
      </pc:sldChg>
      <pc:sldChg chg="del">
        <pc:chgData name="有紀 寺島" userId="cfde80d7f18a818d" providerId="LiveId" clId="{C45F86B5-F9B8-4DFD-AC5B-DD4D4C408996}" dt="2025-03-06T06:39:24.152" v="76" actId="47"/>
        <pc:sldMkLst>
          <pc:docMk/>
          <pc:sldMk cId="978148254" sldId="686"/>
        </pc:sldMkLst>
      </pc:sldChg>
      <pc:sldChg chg="addSp delSp modSp new mod">
        <pc:chgData name="有紀 寺島" userId="cfde80d7f18a818d" providerId="LiveId" clId="{C45F86B5-F9B8-4DFD-AC5B-DD4D4C408996}" dt="2025-03-06T06:54:08.823" v="624" actId="1076"/>
        <pc:sldMkLst>
          <pc:docMk/>
          <pc:sldMk cId="3757376157" sldId="686"/>
        </pc:sldMkLst>
        <pc:spChg chg="add mod">
          <ac:chgData name="有紀 寺島" userId="cfde80d7f18a818d" providerId="LiveId" clId="{C45F86B5-F9B8-4DFD-AC5B-DD4D4C408996}" dt="2025-03-06T06:53:17.931" v="464" actId="1076"/>
          <ac:spMkLst>
            <pc:docMk/>
            <pc:sldMk cId="3757376157" sldId="686"/>
            <ac:spMk id="3" creationId="{2419E5C8-511A-AA7E-02D6-8C8198CB1776}"/>
          </ac:spMkLst>
        </pc:spChg>
        <pc:spChg chg="add del mod">
          <ac:chgData name="有紀 寺島" userId="cfde80d7f18a818d" providerId="LiveId" clId="{C45F86B5-F9B8-4DFD-AC5B-DD4D4C408996}" dt="2025-03-06T06:54:06.590" v="623" actId="478"/>
          <ac:spMkLst>
            <pc:docMk/>
            <pc:sldMk cId="3757376157" sldId="686"/>
            <ac:spMk id="5" creationId="{8ACBD6C7-0EDE-9033-89D2-9C0A289BFD1E}"/>
          </ac:spMkLst>
        </pc:spChg>
        <pc:spChg chg="add del mod">
          <ac:chgData name="有紀 寺島" userId="cfde80d7f18a818d" providerId="LiveId" clId="{C45F86B5-F9B8-4DFD-AC5B-DD4D4C408996}" dt="2025-03-06T06:53:15.823" v="463" actId="478"/>
          <ac:spMkLst>
            <pc:docMk/>
            <pc:sldMk cId="3757376157" sldId="686"/>
            <ac:spMk id="6" creationId="{796CCA53-EF64-D498-6B6F-E61890CDBBCC}"/>
          </ac:spMkLst>
        </pc:spChg>
        <pc:graphicFrameChg chg="add mod modGraphic">
          <ac:chgData name="有紀 寺島" userId="cfde80d7f18a818d" providerId="LiveId" clId="{C45F86B5-F9B8-4DFD-AC5B-DD4D4C408996}" dt="2025-03-06T06:54:08.823" v="624" actId="1076"/>
          <ac:graphicFrameMkLst>
            <pc:docMk/>
            <pc:sldMk cId="3757376157" sldId="686"/>
            <ac:graphicFrameMk id="7" creationId="{A511E286-670D-78DE-2C18-0B8954F6C240}"/>
          </ac:graphicFrameMkLst>
        </pc:graphicFrameChg>
      </pc:sldChg>
      <pc:sldChg chg="del">
        <pc:chgData name="有紀 寺島" userId="cfde80d7f18a818d" providerId="LiveId" clId="{C45F86B5-F9B8-4DFD-AC5B-DD4D4C408996}" dt="2025-03-06T06:44:42.943" v="81" actId="47"/>
        <pc:sldMkLst>
          <pc:docMk/>
          <pc:sldMk cId="251218009" sldId="687"/>
        </pc:sldMkLst>
      </pc:sldChg>
      <pc:sldChg chg="addSp modSp new mod">
        <pc:chgData name="有紀 寺島" userId="cfde80d7f18a818d" providerId="LiveId" clId="{C45F86B5-F9B8-4DFD-AC5B-DD4D4C408996}" dt="2025-03-06T06:50:45.462" v="397" actId="20577"/>
        <pc:sldMkLst>
          <pc:docMk/>
          <pc:sldMk cId="1878008297" sldId="687"/>
        </pc:sldMkLst>
        <pc:spChg chg="add mod">
          <ac:chgData name="有紀 寺島" userId="cfde80d7f18a818d" providerId="LiveId" clId="{C45F86B5-F9B8-4DFD-AC5B-DD4D4C408996}" dt="2025-03-06T06:50:45.462" v="397" actId="20577"/>
          <ac:spMkLst>
            <pc:docMk/>
            <pc:sldMk cId="1878008297" sldId="687"/>
            <ac:spMk id="3" creationId="{576D2D30-B4C2-E0CF-C914-46D2F9D0BD3B}"/>
          </ac:spMkLst>
        </pc:spChg>
      </pc:sldChg>
      <pc:sldChg chg="del">
        <pc:chgData name="有紀 寺島" userId="cfde80d7f18a818d" providerId="LiveId" clId="{C45F86B5-F9B8-4DFD-AC5B-DD4D4C408996}" dt="2025-03-06T06:44:42.256" v="80" actId="47"/>
        <pc:sldMkLst>
          <pc:docMk/>
          <pc:sldMk cId="2420032226" sldId="688"/>
        </pc:sldMkLst>
      </pc:sldChg>
      <pc:sldChg chg="new del">
        <pc:chgData name="有紀 寺島" userId="cfde80d7f18a818d" providerId="LiveId" clId="{C45F86B5-F9B8-4DFD-AC5B-DD4D4C408996}" dt="2025-03-06T06:51:14.785" v="428" actId="47"/>
        <pc:sldMkLst>
          <pc:docMk/>
          <pc:sldMk cId="3358169166" sldId="688"/>
        </pc:sldMkLst>
      </pc:sldChg>
      <pc:sldChg chg="addSp modSp new mod">
        <pc:chgData name="有紀 寺島" userId="cfde80d7f18a818d" providerId="LiveId" clId="{C45F86B5-F9B8-4DFD-AC5B-DD4D4C408996}" dt="2025-03-06T06:54:23.018" v="659" actId="20577"/>
        <pc:sldMkLst>
          <pc:docMk/>
          <pc:sldMk cId="3586557758" sldId="688"/>
        </pc:sldMkLst>
        <pc:spChg chg="add mod">
          <ac:chgData name="有紀 寺島" userId="cfde80d7f18a818d" providerId="LiveId" clId="{C45F86B5-F9B8-4DFD-AC5B-DD4D4C408996}" dt="2025-03-06T06:54:23.018" v="659" actId="20577"/>
          <ac:spMkLst>
            <pc:docMk/>
            <pc:sldMk cId="3586557758" sldId="688"/>
            <ac:spMk id="3" creationId="{678FAC01-DA90-FB4A-94C9-750A4C7BEE09}"/>
          </ac:spMkLst>
        </pc:spChg>
        <pc:spChg chg="add">
          <ac:chgData name="有紀 寺島" userId="cfde80d7f18a818d" providerId="LiveId" clId="{C45F86B5-F9B8-4DFD-AC5B-DD4D4C408996}" dt="2025-03-06T06:52:10.607" v="449" actId="22"/>
          <ac:spMkLst>
            <pc:docMk/>
            <pc:sldMk cId="3586557758" sldId="688"/>
            <ac:spMk id="5" creationId="{E7E7AFCD-290A-16CB-240D-4E4D46A174A2}"/>
          </ac:spMkLst>
        </pc:spChg>
      </pc:sldChg>
      <pc:sldMasterChg chg="modSldLayout">
        <pc:chgData name="有紀 寺島" userId="cfde80d7f18a818d" providerId="LiveId" clId="{C45F86B5-F9B8-4DFD-AC5B-DD4D4C408996}" dt="2025-03-06T06:39:10.273" v="75" actId="20577"/>
        <pc:sldMasterMkLst>
          <pc:docMk/>
          <pc:sldMasterMk cId="1812080618" sldId="2147483807"/>
        </pc:sldMasterMkLst>
        <pc:sldLayoutChg chg="modSp mod">
          <pc:chgData name="有紀 寺島" userId="cfde80d7f18a818d" providerId="LiveId" clId="{C45F86B5-F9B8-4DFD-AC5B-DD4D4C408996}" dt="2025-03-06T06:38:58.924" v="72" actId="20577"/>
          <pc:sldLayoutMkLst>
            <pc:docMk/>
            <pc:sldMasterMk cId="1812080618" sldId="2147483807"/>
            <pc:sldLayoutMk cId="2797499970" sldId="2147483808"/>
          </pc:sldLayoutMkLst>
          <pc:spChg chg="mod">
            <ac:chgData name="有紀 寺島" userId="cfde80d7f18a818d" providerId="LiveId" clId="{C45F86B5-F9B8-4DFD-AC5B-DD4D4C408996}" dt="2025-03-06T06:38:58.924" v="72" actId="20577"/>
            <ac:spMkLst>
              <pc:docMk/>
              <pc:sldMasterMk cId="1812080618" sldId="2147483807"/>
              <pc:sldLayoutMk cId="2797499970" sldId="2147483808"/>
              <ac:spMk id="11" creationId="{5F672155-BA59-40A0-857E-FC8869FB2AD8}"/>
            </ac:spMkLst>
          </pc:spChg>
        </pc:sldLayoutChg>
        <pc:sldLayoutChg chg="modSp mod">
          <pc:chgData name="有紀 寺島" userId="cfde80d7f18a818d" providerId="LiveId" clId="{C45F86B5-F9B8-4DFD-AC5B-DD4D4C408996}" dt="2025-03-06T06:39:10.273" v="75" actId="20577"/>
          <pc:sldLayoutMkLst>
            <pc:docMk/>
            <pc:sldMasterMk cId="1812080618" sldId="2147483807"/>
            <pc:sldLayoutMk cId="83792045" sldId="2147483814"/>
          </pc:sldLayoutMkLst>
          <pc:spChg chg="mod">
            <ac:chgData name="有紀 寺島" userId="cfde80d7f18a818d" providerId="LiveId" clId="{C45F86B5-F9B8-4DFD-AC5B-DD4D4C408996}" dt="2025-03-06T06:39:10.273" v="75" actId="20577"/>
            <ac:spMkLst>
              <pc:docMk/>
              <pc:sldMasterMk cId="1812080618" sldId="2147483807"/>
              <pc:sldLayoutMk cId="83792045" sldId="2147483814"/>
              <ac:spMk id="10" creationId="{B7733017-961D-4CAB-8AF6-82B50AF95FB6}"/>
            </ac:spMkLst>
          </pc:spChg>
        </pc:sldLayoutChg>
      </pc:sldMasterChg>
    </pc:docChg>
  </pc:docChgLst>
  <pc:docChgLst>
    <pc:chgData name="有紀 寺島" userId="cfde80d7f18a818d" providerId="LiveId" clId="{88C9F3F7-FEB2-48AA-A2AE-944DC0C55B59}"/>
    <pc:docChg chg="undo custSel addSld delSld modSld sldOrd modMainMaster">
      <pc:chgData name="有紀 寺島" userId="cfde80d7f18a818d" providerId="LiveId" clId="{88C9F3F7-FEB2-48AA-A2AE-944DC0C55B59}" dt="2024-06-10T07:36:35.206" v="2393" actId="20577"/>
      <pc:docMkLst>
        <pc:docMk/>
      </pc:docMkLst>
      <pc:sldChg chg="addSp delSp modSp add mod">
        <pc:chgData name="有紀 寺島" userId="cfde80d7f18a818d" providerId="LiveId" clId="{88C9F3F7-FEB2-48AA-A2AE-944DC0C55B59}" dt="2024-06-10T07:32:42.825" v="1409" actId="20577"/>
        <pc:sldMkLst>
          <pc:docMk/>
          <pc:sldMk cId="864871217" sldId="256"/>
        </pc:sldMkLst>
      </pc:sldChg>
      <pc:sldChg chg="del">
        <pc:chgData name="有紀 寺島" userId="cfde80d7f18a818d" providerId="LiveId" clId="{88C9F3F7-FEB2-48AA-A2AE-944DC0C55B59}" dt="2024-06-10T07:06:18.941" v="504" actId="47"/>
        <pc:sldMkLst>
          <pc:docMk/>
          <pc:sldMk cId="0" sldId="276"/>
        </pc:sldMkLst>
      </pc:sldChg>
      <pc:sldChg chg="del">
        <pc:chgData name="有紀 寺島" userId="cfde80d7f18a818d" providerId="LiveId" clId="{88C9F3F7-FEB2-48AA-A2AE-944DC0C55B59}" dt="2024-06-10T06:54:50.352" v="1" actId="47"/>
        <pc:sldMkLst>
          <pc:docMk/>
          <pc:sldMk cId="3621959964" sldId="464"/>
        </pc:sldMkLst>
      </pc:sldChg>
      <pc:sldChg chg="del">
        <pc:chgData name="有紀 寺島" userId="cfde80d7f18a818d" providerId="LiveId" clId="{88C9F3F7-FEB2-48AA-A2AE-944DC0C55B59}" dt="2024-06-10T06:56:17.299" v="88" actId="47"/>
        <pc:sldMkLst>
          <pc:docMk/>
          <pc:sldMk cId="3909354479" sldId="679"/>
        </pc:sldMkLst>
      </pc:sldChg>
      <pc:sldChg chg="new del">
        <pc:chgData name="有紀 寺島" userId="cfde80d7f18a818d" providerId="LiveId" clId="{88C9F3F7-FEB2-48AA-A2AE-944DC0C55B59}" dt="2024-06-10T06:56:13.793" v="86" actId="47"/>
        <pc:sldMkLst>
          <pc:docMk/>
          <pc:sldMk cId="909277444" sldId="680"/>
        </pc:sldMkLst>
      </pc:sldChg>
      <pc:sldChg chg="addSp delSp modSp new mod">
        <pc:chgData name="有紀 寺島" userId="cfde80d7f18a818d" providerId="LiveId" clId="{88C9F3F7-FEB2-48AA-A2AE-944DC0C55B59}" dt="2024-06-10T07:25:48.726" v="1226" actId="1076"/>
        <pc:sldMkLst>
          <pc:docMk/>
          <pc:sldMk cId="4040832985" sldId="680"/>
        </pc:sldMkLst>
      </pc:sldChg>
      <pc:sldChg chg="modSp new del mod">
        <pc:chgData name="有紀 寺島" userId="cfde80d7f18a818d" providerId="LiveId" clId="{88C9F3F7-FEB2-48AA-A2AE-944DC0C55B59}" dt="2024-06-10T07:06:19.491" v="505" actId="47"/>
        <pc:sldMkLst>
          <pc:docMk/>
          <pc:sldMk cId="881524424" sldId="681"/>
        </pc:sldMkLst>
      </pc:sldChg>
      <pc:sldChg chg="addSp delSp modSp new mod">
        <pc:chgData name="有紀 寺島" userId="cfde80d7f18a818d" providerId="LiveId" clId="{88C9F3F7-FEB2-48AA-A2AE-944DC0C55B59}" dt="2024-06-10T07:03:25.595" v="454" actId="1076"/>
        <pc:sldMkLst>
          <pc:docMk/>
          <pc:sldMk cId="388785932" sldId="682"/>
        </pc:sldMkLst>
      </pc:sldChg>
      <pc:sldChg chg="addSp modSp new mod">
        <pc:chgData name="有紀 寺島" userId="cfde80d7f18a818d" providerId="LiveId" clId="{88C9F3F7-FEB2-48AA-A2AE-944DC0C55B59}" dt="2024-06-10T07:04:52.690" v="484" actId="14100"/>
        <pc:sldMkLst>
          <pc:docMk/>
          <pc:sldMk cId="498525721" sldId="683"/>
        </pc:sldMkLst>
      </pc:sldChg>
      <pc:sldChg chg="addSp modSp new mod">
        <pc:chgData name="有紀 寺島" userId="cfde80d7f18a818d" providerId="LiveId" clId="{88C9F3F7-FEB2-48AA-A2AE-944DC0C55B59}" dt="2024-06-10T07:26:07.848" v="1228" actId="20577"/>
        <pc:sldMkLst>
          <pc:docMk/>
          <pc:sldMk cId="3474103933" sldId="684"/>
        </pc:sldMkLst>
      </pc:sldChg>
      <pc:sldChg chg="addSp modSp new mod">
        <pc:chgData name="有紀 寺島" userId="cfde80d7f18a818d" providerId="LiveId" clId="{88C9F3F7-FEB2-48AA-A2AE-944DC0C55B59}" dt="2024-06-10T07:06:59.912" v="562"/>
        <pc:sldMkLst>
          <pc:docMk/>
          <pc:sldMk cId="1284835798" sldId="685"/>
        </pc:sldMkLst>
      </pc:sldChg>
      <pc:sldChg chg="addSp delSp modSp new mod ord">
        <pc:chgData name="有紀 寺島" userId="cfde80d7f18a818d" providerId="LiveId" clId="{88C9F3F7-FEB2-48AA-A2AE-944DC0C55B59}" dt="2024-06-10T07:36:26.675" v="2389" actId="1076"/>
        <pc:sldMkLst>
          <pc:docMk/>
          <pc:sldMk cId="978148254" sldId="686"/>
        </pc:sldMkLst>
      </pc:sldChg>
      <pc:sldChg chg="new del">
        <pc:chgData name="有紀 寺島" userId="cfde80d7f18a818d" providerId="LiveId" clId="{88C9F3F7-FEB2-48AA-A2AE-944DC0C55B59}" dt="2024-06-10T07:12:38.593" v="564" actId="47"/>
        <pc:sldMkLst>
          <pc:docMk/>
          <pc:sldMk cId="2511577247" sldId="686"/>
        </pc:sldMkLst>
      </pc:sldChg>
      <pc:sldChg chg="addSp modSp new mod addCm">
        <pc:chgData name="有紀 寺島" userId="cfde80d7f18a818d" providerId="LiveId" clId="{88C9F3F7-FEB2-48AA-A2AE-944DC0C55B59}" dt="2024-06-10T07:24:11.544" v="1202" actId="20577"/>
        <pc:sldMkLst>
          <pc:docMk/>
          <pc:sldMk cId="251218009" sldId="687"/>
        </pc:sldMkLst>
        <pc:extLst>
          <p:ext xmlns:p="http://schemas.openxmlformats.org/presentationml/2006/main" uri="{D6D511B9-2390-475A-947B-AFAB55BFBCF1}">
            <pc226:cmChg xmlns:pc226="http://schemas.microsoft.com/office/powerpoint/2022/06/main/command" chg="add">
              <pc226:chgData name="有紀 寺島" userId="cfde80d7f18a818d" providerId="LiveId" clId="{88C9F3F7-FEB2-48AA-A2AE-944DC0C55B59}" dt="2024-06-10T07:18:49.044" v="718"/>
              <pc2:cmMkLst xmlns:pc2="http://schemas.microsoft.com/office/powerpoint/2019/9/main/command">
                <pc:docMk/>
                <pc:sldMk cId="251218009" sldId="687"/>
                <pc2:cmMk id="{76DE447D-4549-48C2-B5A9-2219567B18C0}"/>
              </pc2:cmMkLst>
            </pc226:cmChg>
          </p:ext>
        </pc:extLst>
      </pc:sldChg>
      <pc:sldChg chg="addSp delSp modSp new mod">
        <pc:chgData name="有紀 寺島" userId="cfde80d7f18a818d" providerId="LiveId" clId="{88C9F3F7-FEB2-48AA-A2AE-944DC0C55B59}" dt="2024-06-10T07:31:03.730" v="1366" actId="20577"/>
        <pc:sldMkLst>
          <pc:docMk/>
          <pc:sldMk cId="2420032226" sldId="688"/>
        </pc:sldMkLst>
      </pc:sldChg>
      <pc:sldMasterChg chg="delSldLayout modSldLayout">
        <pc:chgData name="有紀 寺島" userId="cfde80d7f18a818d" providerId="LiveId" clId="{88C9F3F7-FEB2-48AA-A2AE-944DC0C55B59}" dt="2024-06-10T07:36:35.206" v="2393" actId="20577"/>
        <pc:sldMasterMkLst>
          <pc:docMk/>
          <pc:sldMasterMk cId="1812080618" sldId="2147483807"/>
        </pc:sldMasterMkLst>
        <pc:sldLayoutChg chg="modSp mod">
          <pc:chgData name="有紀 寺島" userId="cfde80d7f18a818d" providerId="LiveId" clId="{88C9F3F7-FEB2-48AA-A2AE-944DC0C55B59}" dt="2024-06-10T06:54:59.860" v="5" actId="20577"/>
          <pc:sldLayoutMkLst>
            <pc:docMk/>
            <pc:sldMasterMk cId="1812080618" sldId="2147483807"/>
            <pc:sldLayoutMk cId="2797499970" sldId="2147483808"/>
          </pc:sldLayoutMkLst>
        </pc:sldLayoutChg>
        <pc:sldLayoutChg chg="modSp mod">
          <pc:chgData name="有紀 寺島" userId="cfde80d7f18a818d" providerId="LiveId" clId="{88C9F3F7-FEB2-48AA-A2AE-944DC0C55B59}" dt="2024-06-10T07:36:35.206" v="2393" actId="20577"/>
          <pc:sldLayoutMkLst>
            <pc:docMk/>
            <pc:sldMasterMk cId="1812080618" sldId="2147483807"/>
            <pc:sldLayoutMk cId="83792045" sldId="2147483814"/>
          </pc:sldLayoutMkLst>
        </pc:sldLayoutChg>
        <pc:sldLayoutChg chg="del">
          <pc:chgData name="有紀 寺島" userId="cfde80d7f18a818d" providerId="LiveId" clId="{88C9F3F7-FEB2-48AA-A2AE-944DC0C55B59}" dt="2024-06-10T07:06:19.491" v="505" actId="47"/>
          <pc:sldLayoutMkLst>
            <pc:docMk/>
            <pc:sldMasterMk cId="1812080618" sldId="2147483807"/>
            <pc:sldLayoutMk cId="4242591267" sldId="214748382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D966C-5B2B-43FF-9241-5D51F316EEBC}" type="doc">
      <dgm:prSet loTypeId="urn:microsoft.com/office/officeart/2005/8/layout/process1" loCatId="process" qsTypeId="urn:microsoft.com/office/officeart/2005/8/quickstyle/simple1" qsCatId="simple" csTypeId="urn:microsoft.com/office/officeart/2005/8/colors/accent4_5" csCatId="accent4" phldr="1"/>
      <dgm:spPr/>
    </dgm:pt>
    <dgm:pt modelId="{4A39A89B-238D-497B-A292-60F5C62D60C0}">
      <dgm:prSet phldrT="[テキスト]"/>
      <dgm:spPr/>
      <dgm:t>
        <a:bodyPr/>
        <a:lstStyle/>
        <a:p>
          <a:r>
            <a:rPr kumimoji="1" lang="ja-JP" altLang="en-US" dirty="0"/>
            <a:t>体内の塩分も消失</a:t>
          </a:r>
        </a:p>
      </dgm:t>
    </dgm:pt>
    <dgm:pt modelId="{13847633-F731-4D62-9D3D-6FCDEE531568}" type="parTrans" cxnId="{D0ABA6CA-42D0-43DD-A53E-704255DCAA76}">
      <dgm:prSet/>
      <dgm:spPr/>
      <dgm:t>
        <a:bodyPr/>
        <a:lstStyle/>
        <a:p>
          <a:endParaRPr kumimoji="1" lang="ja-JP" altLang="en-US"/>
        </a:p>
      </dgm:t>
    </dgm:pt>
    <dgm:pt modelId="{78732815-FE55-4179-9708-D7CCC51E0F90}" type="sibTrans" cxnId="{D0ABA6CA-42D0-43DD-A53E-704255DCAA76}">
      <dgm:prSet/>
      <dgm:spPr/>
      <dgm:t>
        <a:bodyPr/>
        <a:lstStyle/>
        <a:p>
          <a:endParaRPr kumimoji="1" lang="ja-JP" altLang="en-US"/>
        </a:p>
      </dgm:t>
    </dgm:pt>
    <dgm:pt modelId="{6D59B069-7CFE-4494-90CF-F3EABF14B970}">
      <dgm:prSet phldrT="[テキスト]"/>
      <dgm:spPr/>
      <dgm:t>
        <a:bodyPr/>
        <a:lstStyle/>
        <a:p>
          <a:r>
            <a:rPr kumimoji="1" lang="ja-JP" altLang="en-US" dirty="0"/>
            <a:t>水分のみ補給</a:t>
          </a:r>
        </a:p>
      </dgm:t>
    </dgm:pt>
    <dgm:pt modelId="{CEB44447-80A1-4B95-A180-DD272F69E1DA}" type="parTrans" cxnId="{2D855B52-663E-4279-9D4B-C653AB9209F7}">
      <dgm:prSet/>
      <dgm:spPr/>
      <dgm:t>
        <a:bodyPr/>
        <a:lstStyle/>
        <a:p>
          <a:endParaRPr kumimoji="1" lang="ja-JP" altLang="en-US"/>
        </a:p>
      </dgm:t>
    </dgm:pt>
    <dgm:pt modelId="{DF6850FA-B6D3-4474-958F-351F36D4190B}" type="sibTrans" cxnId="{2D855B52-663E-4279-9D4B-C653AB9209F7}">
      <dgm:prSet/>
      <dgm:spPr/>
      <dgm:t>
        <a:bodyPr/>
        <a:lstStyle/>
        <a:p>
          <a:endParaRPr kumimoji="1" lang="ja-JP" altLang="en-US"/>
        </a:p>
      </dgm:t>
    </dgm:pt>
    <dgm:pt modelId="{04538E1C-0A7A-462E-8F2D-EFA257AE2880}">
      <dgm:prSet phldrT="[テキスト]"/>
      <dgm:spPr/>
      <dgm:t>
        <a:bodyPr/>
        <a:lstStyle/>
        <a:p>
          <a:r>
            <a:rPr kumimoji="1" lang="ja-JP" altLang="en-US" dirty="0"/>
            <a:t>大量に</a:t>
          </a:r>
          <a:endParaRPr kumimoji="1" lang="en-US" altLang="ja-JP" dirty="0"/>
        </a:p>
        <a:p>
          <a:r>
            <a:rPr kumimoji="1" lang="ja-JP" altLang="en-US" dirty="0"/>
            <a:t>発汗</a:t>
          </a:r>
        </a:p>
      </dgm:t>
    </dgm:pt>
    <dgm:pt modelId="{5EFDE8F5-F871-4F59-8274-0490C720AEDB}" type="sibTrans" cxnId="{DE871BFD-FF79-4B4D-9D82-84BDEE1FF0D5}">
      <dgm:prSet/>
      <dgm:spPr/>
      <dgm:t>
        <a:bodyPr/>
        <a:lstStyle/>
        <a:p>
          <a:endParaRPr kumimoji="1" lang="ja-JP" altLang="en-US"/>
        </a:p>
      </dgm:t>
    </dgm:pt>
    <dgm:pt modelId="{91D6F2A9-5639-47C2-9DB2-5A38213E1499}" type="parTrans" cxnId="{DE871BFD-FF79-4B4D-9D82-84BDEE1FF0D5}">
      <dgm:prSet/>
      <dgm:spPr/>
      <dgm:t>
        <a:bodyPr/>
        <a:lstStyle/>
        <a:p>
          <a:endParaRPr kumimoji="1" lang="ja-JP" altLang="en-US"/>
        </a:p>
      </dgm:t>
    </dgm:pt>
    <dgm:pt modelId="{F7C521B0-D3C7-4F58-9646-A6D80D6F227B}">
      <dgm:prSet phldrT="[テキスト]"/>
      <dgm:spPr/>
      <dgm:t>
        <a:bodyPr/>
        <a:lstStyle/>
        <a:p>
          <a:r>
            <a:rPr kumimoji="1" lang="ja-JP" altLang="en-US" dirty="0"/>
            <a:t>体内の塩分割合の</a:t>
          </a:r>
          <a:r>
            <a:rPr kumimoji="1" lang="ja-JP" altLang="en-US" dirty="0">
              <a:solidFill>
                <a:srgbClr val="FF0000"/>
              </a:solidFill>
            </a:rPr>
            <a:t>低下</a:t>
          </a:r>
        </a:p>
      </dgm:t>
    </dgm:pt>
    <dgm:pt modelId="{0075DBC1-71E2-40A3-AD4C-D52C4C0FF36B}" type="parTrans" cxnId="{E8E4EB34-0A3D-4C85-9848-02C29AB350C7}">
      <dgm:prSet/>
      <dgm:spPr/>
      <dgm:t>
        <a:bodyPr/>
        <a:lstStyle/>
        <a:p>
          <a:endParaRPr kumimoji="1" lang="ja-JP" altLang="en-US"/>
        </a:p>
      </dgm:t>
    </dgm:pt>
    <dgm:pt modelId="{C70777CB-BB1F-4068-873D-052B6B0B150E}" type="sibTrans" cxnId="{E8E4EB34-0A3D-4C85-9848-02C29AB350C7}">
      <dgm:prSet/>
      <dgm:spPr/>
      <dgm:t>
        <a:bodyPr/>
        <a:lstStyle/>
        <a:p>
          <a:endParaRPr kumimoji="1" lang="ja-JP" altLang="en-US"/>
        </a:p>
      </dgm:t>
    </dgm:pt>
    <dgm:pt modelId="{65656145-F89D-4610-86A3-82FAFF6EB354}">
      <dgm:prSet phldrT="[テキスト]"/>
      <dgm:spPr/>
      <dgm:t>
        <a:bodyPr/>
        <a:lstStyle/>
        <a:p>
          <a:r>
            <a:rPr kumimoji="1" lang="ja-JP" altLang="en-US" dirty="0">
              <a:solidFill>
                <a:srgbClr val="FF0000"/>
              </a:solidFill>
            </a:rPr>
            <a:t>熱中症</a:t>
          </a:r>
          <a:endParaRPr kumimoji="1" lang="en-US" altLang="ja-JP" dirty="0">
            <a:solidFill>
              <a:srgbClr val="FF0000"/>
            </a:solidFill>
          </a:endParaRPr>
        </a:p>
        <a:p>
          <a:r>
            <a:rPr kumimoji="1" lang="ja-JP" altLang="en-US" dirty="0">
              <a:solidFill>
                <a:srgbClr val="FF0000"/>
              </a:solidFill>
            </a:rPr>
            <a:t>発症</a:t>
          </a:r>
        </a:p>
      </dgm:t>
    </dgm:pt>
    <dgm:pt modelId="{952FD1C6-4B66-418F-8026-AD6F55614870}" type="parTrans" cxnId="{6DFCC496-6109-4B30-90AB-9A5DB936E03E}">
      <dgm:prSet/>
      <dgm:spPr/>
      <dgm:t>
        <a:bodyPr/>
        <a:lstStyle/>
        <a:p>
          <a:endParaRPr kumimoji="1" lang="ja-JP" altLang="en-US"/>
        </a:p>
      </dgm:t>
    </dgm:pt>
    <dgm:pt modelId="{128AB4D9-8ACC-4C1B-9A8F-837E57B13B7C}" type="sibTrans" cxnId="{6DFCC496-6109-4B30-90AB-9A5DB936E03E}">
      <dgm:prSet/>
      <dgm:spPr/>
      <dgm:t>
        <a:bodyPr/>
        <a:lstStyle/>
        <a:p>
          <a:endParaRPr kumimoji="1" lang="ja-JP" altLang="en-US"/>
        </a:p>
      </dgm:t>
    </dgm:pt>
    <dgm:pt modelId="{E13092A8-33DE-4D0E-BAA2-90CB4E1BB1E2}" type="pres">
      <dgm:prSet presAssocID="{970D966C-5B2B-43FF-9241-5D51F316EEBC}" presName="Name0" presStyleCnt="0">
        <dgm:presLayoutVars>
          <dgm:dir/>
          <dgm:resizeHandles val="exact"/>
        </dgm:presLayoutVars>
      </dgm:prSet>
      <dgm:spPr/>
    </dgm:pt>
    <dgm:pt modelId="{C09763F0-5C13-44E1-BEC3-F905AD2E4F68}" type="pres">
      <dgm:prSet presAssocID="{04538E1C-0A7A-462E-8F2D-EFA257AE2880}" presName="node" presStyleLbl="node1" presStyleIdx="0" presStyleCnt="5">
        <dgm:presLayoutVars>
          <dgm:bulletEnabled val="1"/>
        </dgm:presLayoutVars>
      </dgm:prSet>
      <dgm:spPr/>
    </dgm:pt>
    <dgm:pt modelId="{7782CD34-9DDD-493C-B3B3-4BD923278706}" type="pres">
      <dgm:prSet presAssocID="{5EFDE8F5-F871-4F59-8274-0490C720AEDB}" presName="sibTrans" presStyleLbl="sibTrans2D1" presStyleIdx="0" presStyleCnt="4"/>
      <dgm:spPr/>
    </dgm:pt>
    <dgm:pt modelId="{C989ECA9-7E02-4F74-8D5C-3F99C9028081}" type="pres">
      <dgm:prSet presAssocID="{5EFDE8F5-F871-4F59-8274-0490C720AEDB}" presName="connectorText" presStyleLbl="sibTrans2D1" presStyleIdx="0" presStyleCnt="4"/>
      <dgm:spPr/>
    </dgm:pt>
    <dgm:pt modelId="{5AEA0CBA-A48A-4C51-B8CF-BFAB4E46E5D2}" type="pres">
      <dgm:prSet presAssocID="{4A39A89B-238D-497B-A292-60F5C62D60C0}" presName="node" presStyleLbl="node1" presStyleIdx="1" presStyleCnt="5" custLinFactNeighborX="0" custLinFactNeighborY="0">
        <dgm:presLayoutVars>
          <dgm:bulletEnabled val="1"/>
        </dgm:presLayoutVars>
      </dgm:prSet>
      <dgm:spPr/>
    </dgm:pt>
    <dgm:pt modelId="{EACBBF49-1C70-40BB-9EC2-4AC92D789614}" type="pres">
      <dgm:prSet presAssocID="{78732815-FE55-4179-9708-D7CCC51E0F90}" presName="sibTrans" presStyleLbl="sibTrans2D1" presStyleIdx="1" presStyleCnt="4"/>
      <dgm:spPr/>
    </dgm:pt>
    <dgm:pt modelId="{3B7AD129-EE6B-45CB-81B8-063F3DE29681}" type="pres">
      <dgm:prSet presAssocID="{78732815-FE55-4179-9708-D7CCC51E0F90}" presName="connectorText" presStyleLbl="sibTrans2D1" presStyleIdx="1" presStyleCnt="4"/>
      <dgm:spPr/>
    </dgm:pt>
    <dgm:pt modelId="{27F8F973-02B1-49CD-922C-F2A47F64229A}" type="pres">
      <dgm:prSet presAssocID="{6D59B069-7CFE-4494-90CF-F3EABF14B970}" presName="node" presStyleLbl="node1" presStyleIdx="2" presStyleCnt="5">
        <dgm:presLayoutVars>
          <dgm:bulletEnabled val="1"/>
        </dgm:presLayoutVars>
      </dgm:prSet>
      <dgm:spPr/>
    </dgm:pt>
    <dgm:pt modelId="{E10F0D13-2E1C-4C90-9B70-EE222ED62D3E}" type="pres">
      <dgm:prSet presAssocID="{DF6850FA-B6D3-4474-958F-351F36D4190B}" presName="sibTrans" presStyleLbl="sibTrans2D1" presStyleIdx="2" presStyleCnt="4"/>
      <dgm:spPr/>
    </dgm:pt>
    <dgm:pt modelId="{AD388958-1C30-4C95-A73A-8E34994F6E2D}" type="pres">
      <dgm:prSet presAssocID="{DF6850FA-B6D3-4474-958F-351F36D4190B}" presName="connectorText" presStyleLbl="sibTrans2D1" presStyleIdx="2" presStyleCnt="4"/>
      <dgm:spPr/>
    </dgm:pt>
    <dgm:pt modelId="{C2BF7D3F-A81B-4942-9860-436FFF99325F}" type="pres">
      <dgm:prSet presAssocID="{F7C521B0-D3C7-4F58-9646-A6D80D6F227B}" presName="node" presStyleLbl="node1" presStyleIdx="3" presStyleCnt="5">
        <dgm:presLayoutVars>
          <dgm:bulletEnabled val="1"/>
        </dgm:presLayoutVars>
      </dgm:prSet>
      <dgm:spPr/>
    </dgm:pt>
    <dgm:pt modelId="{9148810D-8E5B-4E92-B8F1-ABBC4B01DE35}" type="pres">
      <dgm:prSet presAssocID="{C70777CB-BB1F-4068-873D-052B6B0B150E}" presName="sibTrans" presStyleLbl="sibTrans2D1" presStyleIdx="3" presStyleCnt="4"/>
      <dgm:spPr/>
    </dgm:pt>
    <dgm:pt modelId="{A5812C65-D423-4035-A748-4967E90DF98B}" type="pres">
      <dgm:prSet presAssocID="{C70777CB-BB1F-4068-873D-052B6B0B150E}" presName="connectorText" presStyleLbl="sibTrans2D1" presStyleIdx="3" presStyleCnt="4"/>
      <dgm:spPr/>
    </dgm:pt>
    <dgm:pt modelId="{725FE06D-87B7-4EBE-9C84-14D86FC541AD}" type="pres">
      <dgm:prSet presAssocID="{65656145-F89D-4610-86A3-82FAFF6EB354}" presName="node" presStyleLbl="node1" presStyleIdx="4" presStyleCnt="5">
        <dgm:presLayoutVars>
          <dgm:bulletEnabled val="1"/>
        </dgm:presLayoutVars>
      </dgm:prSet>
      <dgm:spPr/>
    </dgm:pt>
  </dgm:ptLst>
  <dgm:cxnLst>
    <dgm:cxn modelId="{D6118600-1318-4E85-963D-0DDE5D78220E}" type="presOf" srcId="{78732815-FE55-4179-9708-D7CCC51E0F90}" destId="{3B7AD129-EE6B-45CB-81B8-063F3DE29681}" srcOrd="1" destOrd="0" presId="urn:microsoft.com/office/officeart/2005/8/layout/process1"/>
    <dgm:cxn modelId="{D2C1810C-37DD-4F36-B2EF-AF56C634E781}" type="presOf" srcId="{DF6850FA-B6D3-4474-958F-351F36D4190B}" destId="{E10F0D13-2E1C-4C90-9B70-EE222ED62D3E}" srcOrd="0" destOrd="0" presId="urn:microsoft.com/office/officeart/2005/8/layout/process1"/>
    <dgm:cxn modelId="{DD527D11-C32C-45F7-A08C-76171F9DDCF3}" type="presOf" srcId="{6D59B069-7CFE-4494-90CF-F3EABF14B970}" destId="{27F8F973-02B1-49CD-922C-F2A47F64229A}" srcOrd="0" destOrd="0" presId="urn:microsoft.com/office/officeart/2005/8/layout/process1"/>
    <dgm:cxn modelId="{E8E4EB34-0A3D-4C85-9848-02C29AB350C7}" srcId="{970D966C-5B2B-43FF-9241-5D51F316EEBC}" destId="{F7C521B0-D3C7-4F58-9646-A6D80D6F227B}" srcOrd="3" destOrd="0" parTransId="{0075DBC1-71E2-40A3-AD4C-D52C4C0FF36B}" sibTransId="{C70777CB-BB1F-4068-873D-052B6B0B150E}"/>
    <dgm:cxn modelId="{4BF2AE48-C335-46B2-94BA-3E6E0066D0A3}" type="presOf" srcId="{C70777CB-BB1F-4068-873D-052B6B0B150E}" destId="{A5812C65-D423-4035-A748-4967E90DF98B}" srcOrd="1" destOrd="0" presId="urn:microsoft.com/office/officeart/2005/8/layout/process1"/>
    <dgm:cxn modelId="{2D855B52-663E-4279-9D4B-C653AB9209F7}" srcId="{970D966C-5B2B-43FF-9241-5D51F316EEBC}" destId="{6D59B069-7CFE-4494-90CF-F3EABF14B970}" srcOrd="2" destOrd="0" parTransId="{CEB44447-80A1-4B95-A180-DD272F69E1DA}" sibTransId="{DF6850FA-B6D3-4474-958F-351F36D4190B}"/>
    <dgm:cxn modelId="{0682AA58-FF0E-4D4D-8013-351734AEBEFF}" type="presOf" srcId="{5EFDE8F5-F871-4F59-8274-0490C720AEDB}" destId="{7782CD34-9DDD-493C-B3B3-4BD923278706}" srcOrd="0" destOrd="0" presId="urn:microsoft.com/office/officeart/2005/8/layout/process1"/>
    <dgm:cxn modelId="{0A24A784-93F7-47F7-8AE1-4BF0F228DF84}" type="presOf" srcId="{DF6850FA-B6D3-4474-958F-351F36D4190B}" destId="{AD388958-1C30-4C95-A73A-8E34994F6E2D}" srcOrd="1" destOrd="0" presId="urn:microsoft.com/office/officeart/2005/8/layout/process1"/>
    <dgm:cxn modelId="{6DFCC496-6109-4B30-90AB-9A5DB936E03E}" srcId="{970D966C-5B2B-43FF-9241-5D51F316EEBC}" destId="{65656145-F89D-4610-86A3-82FAFF6EB354}" srcOrd="4" destOrd="0" parTransId="{952FD1C6-4B66-418F-8026-AD6F55614870}" sibTransId="{128AB4D9-8ACC-4C1B-9A8F-837E57B13B7C}"/>
    <dgm:cxn modelId="{56A1EE9B-B0FC-4ED1-B0DE-432941C29D9A}" type="presOf" srcId="{970D966C-5B2B-43FF-9241-5D51F316EEBC}" destId="{E13092A8-33DE-4D0E-BAA2-90CB4E1BB1E2}" srcOrd="0" destOrd="0" presId="urn:microsoft.com/office/officeart/2005/8/layout/process1"/>
    <dgm:cxn modelId="{383730A7-4075-48F6-9A6C-A79212D4E3A2}" type="presOf" srcId="{65656145-F89D-4610-86A3-82FAFF6EB354}" destId="{725FE06D-87B7-4EBE-9C84-14D86FC541AD}" srcOrd="0" destOrd="0" presId="urn:microsoft.com/office/officeart/2005/8/layout/process1"/>
    <dgm:cxn modelId="{DF1E32AC-8AE3-4C4E-84B6-8EF5F40FF3F9}" type="presOf" srcId="{04538E1C-0A7A-462E-8F2D-EFA257AE2880}" destId="{C09763F0-5C13-44E1-BEC3-F905AD2E4F68}" srcOrd="0" destOrd="0" presId="urn:microsoft.com/office/officeart/2005/8/layout/process1"/>
    <dgm:cxn modelId="{20243FBB-1237-445E-8CAF-D6D51A1534CB}" type="presOf" srcId="{4A39A89B-238D-497B-A292-60F5C62D60C0}" destId="{5AEA0CBA-A48A-4C51-B8CF-BFAB4E46E5D2}" srcOrd="0" destOrd="0" presId="urn:microsoft.com/office/officeart/2005/8/layout/process1"/>
    <dgm:cxn modelId="{885E5CBD-55CD-48BD-A316-C2F3C8B0FAEF}" type="presOf" srcId="{C70777CB-BB1F-4068-873D-052B6B0B150E}" destId="{9148810D-8E5B-4E92-B8F1-ABBC4B01DE35}" srcOrd="0" destOrd="0" presId="urn:microsoft.com/office/officeart/2005/8/layout/process1"/>
    <dgm:cxn modelId="{D0ABA6CA-42D0-43DD-A53E-704255DCAA76}" srcId="{970D966C-5B2B-43FF-9241-5D51F316EEBC}" destId="{4A39A89B-238D-497B-A292-60F5C62D60C0}" srcOrd="1" destOrd="0" parTransId="{13847633-F731-4D62-9D3D-6FCDEE531568}" sibTransId="{78732815-FE55-4179-9708-D7CCC51E0F90}"/>
    <dgm:cxn modelId="{0BC0EEE0-8944-4D5F-9683-986403566426}" type="presOf" srcId="{5EFDE8F5-F871-4F59-8274-0490C720AEDB}" destId="{C989ECA9-7E02-4F74-8D5C-3F99C9028081}" srcOrd="1" destOrd="0" presId="urn:microsoft.com/office/officeart/2005/8/layout/process1"/>
    <dgm:cxn modelId="{AF0FEDF8-2AE9-4077-8C46-E0E89F428BD2}" type="presOf" srcId="{F7C521B0-D3C7-4F58-9646-A6D80D6F227B}" destId="{C2BF7D3F-A81B-4942-9860-436FFF99325F}" srcOrd="0" destOrd="0" presId="urn:microsoft.com/office/officeart/2005/8/layout/process1"/>
    <dgm:cxn modelId="{DE871BFD-FF79-4B4D-9D82-84BDEE1FF0D5}" srcId="{970D966C-5B2B-43FF-9241-5D51F316EEBC}" destId="{04538E1C-0A7A-462E-8F2D-EFA257AE2880}" srcOrd="0" destOrd="0" parTransId="{91D6F2A9-5639-47C2-9DB2-5A38213E1499}" sibTransId="{5EFDE8F5-F871-4F59-8274-0490C720AEDB}"/>
    <dgm:cxn modelId="{A8B3D1FF-060B-45B5-AA3F-609FC37B5463}" type="presOf" srcId="{78732815-FE55-4179-9708-D7CCC51E0F90}" destId="{EACBBF49-1C70-40BB-9EC2-4AC92D789614}" srcOrd="0" destOrd="0" presId="urn:microsoft.com/office/officeart/2005/8/layout/process1"/>
    <dgm:cxn modelId="{3743F2DA-07B1-498E-90F9-ADA3D95F7C7A}" type="presParOf" srcId="{E13092A8-33DE-4D0E-BAA2-90CB4E1BB1E2}" destId="{C09763F0-5C13-44E1-BEC3-F905AD2E4F68}" srcOrd="0" destOrd="0" presId="urn:microsoft.com/office/officeart/2005/8/layout/process1"/>
    <dgm:cxn modelId="{8B13B0CC-9AA4-4EDA-8535-2FF44916D5C7}" type="presParOf" srcId="{E13092A8-33DE-4D0E-BAA2-90CB4E1BB1E2}" destId="{7782CD34-9DDD-493C-B3B3-4BD923278706}" srcOrd="1" destOrd="0" presId="urn:microsoft.com/office/officeart/2005/8/layout/process1"/>
    <dgm:cxn modelId="{0B65A125-A6E3-4263-825C-25D0C84DA3F8}" type="presParOf" srcId="{7782CD34-9DDD-493C-B3B3-4BD923278706}" destId="{C989ECA9-7E02-4F74-8D5C-3F99C9028081}" srcOrd="0" destOrd="0" presId="urn:microsoft.com/office/officeart/2005/8/layout/process1"/>
    <dgm:cxn modelId="{1060D406-3954-494E-A854-8C0EC438C81D}" type="presParOf" srcId="{E13092A8-33DE-4D0E-BAA2-90CB4E1BB1E2}" destId="{5AEA0CBA-A48A-4C51-B8CF-BFAB4E46E5D2}" srcOrd="2" destOrd="0" presId="urn:microsoft.com/office/officeart/2005/8/layout/process1"/>
    <dgm:cxn modelId="{9D3EE7C7-FDFE-455E-A9DE-020AD537FC6B}" type="presParOf" srcId="{E13092A8-33DE-4D0E-BAA2-90CB4E1BB1E2}" destId="{EACBBF49-1C70-40BB-9EC2-4AC92D789614}" srcOrd="3" destOrd="0" presId="urn:microsoft.com/office/officeart/2005/8/layout/process1"/>
    <dgm:cxn modelId="{8D054108-8DEE-4E47-BB65-F1C43CED9CA2}" type="presParOf" srcId="{EACBBF49-1C70-40BB-9EC2-4AC92D789614}" destId="{3B7AD129-EE6B-45CB-81B8-063F3DE29681}" srcOrd="0" destOrd="0" presId="urn:microsoft.com/office/officeart/2005/8/layout/process1"/>
    <dgm:cxn modelId="{90EBC28D-438D-4D8C-8BF5-2E6F59347962}" type="presParOf" srcId="{E13092A8-33DE-4D0E-BAA2-90CB4E1BB1E2}" destId="{27F8F973-02B1-49CD-922C-F2A47F64229A}" srcOrd="4" destOrd="0" presId="urn:microsoft.com/office/officeart/2005/8/layout/process1"/>
    <dgm:cxn modelId="{DB114F63-6541-4524-A519-73C77E06EE4D}" type="presParOf" srcId="{E13092A8-33DE-4D0E-BAA2-90CB4E1BB1E2}" destId="{E10F0D13-2E1C-4C90-9B70-EE222ED62D3E}" srcOrd="5" destOrd="0" presId="urn:microsoft.com/office/officeart/2005/8/layout/process1"/>
    <dgm:cxn modelId="{E504D547-4D01-4776-80CA-5A7CCDB4819D}" type="presParOf" srcId="{E10F0D13-2E1C-4C90-9B70-EE222ED62D3E}" destId="{AD388958-1C30-4C95-A73A-8E34994F6E2D}" srcOrd="0" destOrd="0" presId="urn:microsoft.com/office/officeart/2005/8/layout/process1"/>
    <dgm:cxn modelId="{1BF53896-D43E-4DA2-891F-FDEBD04DB1DF}" type="presParOf" srcId="{E13092A8-33DE-4D0E-BAA2-90CB4E1BB1E2}" destId="{C2BF7D3F-A81B-4942-9860-436FFF99325F}" srcOrd="6" destOrd="0" presId="urn:microsoft.com/office/officeart/2005/8/layout/process1"/>
    <dgm:cxn modelId="{22EEBAF0-5E77-45E6-AABB-FA09114526AE}" type="presParOf" srcId="{E13092A8-33DE-4D0E-BAA2-90CB4E1BB1E2}" destId="{9148810D-8E5B-4E92-B8F1-ABBC4B01DE35}" srcOrd="7" destOrd="0" presId="urn:microsoft.com/office/officeart/2005/8/layout/process1"/>
    <dgm:cxn modelId="{333A403B-BA3C-4ED7-8DC9-81818560C6FF}" type="presParOf" srcId="{9148810D-8E5B-4E92-B8F1-ABBC4B01DE35}" destId="{A5812C65-D423-4035-A748-4967E90DF98B}" srcOrd="0" destOrd="0" presId="urn:microsoft.com/office/officeart/2005/8/layout/process1"/>
    <dgm:cxn modelId="{B9D86B86-BD97-4F62-BABE-DAF7E9560683}" type="presParOf" srcId="{E13092A8-33DE-4D0E-BAA2-90CB4E1BB1E2}" destId="{725FE06D-87B7-4EBE-9C84-14D86FC541A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D966C-5B2B-43FF-9241-5D51F316EEBC}" type="doc">
      <dgm:prSet loTypeId="urn:microsoft.com/office/officeart/2005/8/layout/process1" loCatId="process" qsTypeId="urn:microsoft.com/office/officeart/2005/8/quickstyle/simple1" qsCatId="simple" csTypeId="urn:microsoft.com/office/officeart/2005/8/colors/accent1_2" csCatId="accent1" phldr="1"/>
      <dgm:spPr/>
    </dgm:pt>
    <dgm:pt modelId="{4A39A89B-238D-497B-A292-60F5C62D60C0}">
      <dgm:prSet phldrT="[テキスト]"/>
      <dgm:spPr/>
      <dgm:t>
        <a:bodyPr/>
        <a:lstStyle/>
        <a:p>
          <a:r>
            <a:rPr kumimoji="1" lang="ja-JP" altLang="en-US" dirty="0"/>
            <a:t>体内の塩分も消失</a:t>
          </a:r>
        </a:p>
      </dgm:t>
    </dgm:pt>
    <dgm:pt modelId="{13847633-F731-4D62-9D3D-6FCDEE531568}" type="parTrans" cxnId="{D0ABA6CA-42D0-43DD-A53E-704255DCAA76}">
      <dgm:prSet/>
      <dgm:spPr/>
      <dgm:t>
        <a:bodyPr/>
        <a:lstStyle/>
        <a:p>
          <a:endParaRPr kumimoji="1" lang="ja-JP" altLang="en-US"/>
        </a:p>
      </dgm:t>
    </dgm:pt>
    <dgm:pt modelId="{78732815-FE55-4179-9708-D7CCC51E0F90}" type="sibTrans" cxnId="{D0ABA6CA-42D0-43DD-A53E-704255DCAA76}">
      <dgm:prSet/>
      <dgm:spPr/>
      <dgm:t>
        <a:bodyPr/>
        <a:lstStyle/>
        <a:p>
          <a:endParaRPr kumimoji="1" lang="ja-JP" altLang="en-US"/>
        </a:p>
      </dgm:t>
    </dgm:pt>
    <dgm:pt modelId="{6D59B069-7CFE-4494-90CF-F3EABF14B970}">
      <dgm:prSet phldrT="[テキスト]" custT="1"/>
      <dgm:spPr/>
      <dgm:t>
        <a:bodyPr/>
        <a:lstStyle/>
        <a:p>
          <a:r>
            <a:rPr kumimoji="1" lang="ja-JP" altLang="en-US" sz="2000" b="1" dirty="0"/>
            <a:t>水分と</a:t>
          </a:r>
          <a:endParaRPr kumimoji="1" lang="en-US" altLang="ja-JP" sz="2000" b="1" dirty="0"/>
        </a:p>
        <a:p>
          <a:r>
            <a:rPr kumimoji="1" lang="ja-JP" altLang="en-US" sz="3600" b="1" dirty="0">
              <a:solidFill>
                <a:srgbClr val="FFC000"/>
              </a:solidFill>
            </a:rPr>
            <a:t>塩分</a:t>
          </a:r>
          <a:r>
            <a:rPr kumimoji="1" lang="ja-JP" altLang="en-US" sz="1800" dirty="0"/>
            <a:t>を補給</a:t>
          </a:r>
        </a:p>
      </dgm:t>
    </dgm:pt>
    <dgm:pt modelId="{CEB44447-80A1-4B95-A180-DD272F69E1DA}" type="parTrans" cxnId="{2D855B52-663E-4279-9D4B-C653AB9209F7}">
      <dgm:prSet/>
      <dgm:spPr/>
      <dgm:t>
        <a:bodyPr/>
        <a:lstStyle/>
        <a:p>
          <a:endParaRPr kumimoji="1" lang="ja-JP" altLang="en-US"/>
        </a:p>
      </dgm:t>
    </dgm:pt>
    <dgm:pt modelId="{DF6850FA-B6D3-4474-958F-351F36D4190B}" type="sibTrans" cxnId="{2D855B52-663E-4279-9D4B-C653AB9209F7}">
      <dgm:prSet/>
      <dgm:spPr/>
      <dgm:t>
        <a:bodyPr/>
        <a:lstStyle/>
        <a:p>
          <a:endParaRPr kumimoji="1" lang="ja-JP" altLang="en-US"/>
        </a:p>
      </dgm:t>
    </dgm:pt>
    <dgm:pt modelId="{04538E1C-0A7A-462E-8F2D-EFA257AE2880}">
      <dgm:prSet phldrT="[テキスト]"/>
      <dgm:spPr/>
      <dgm:t>
        <a:bodyPr/>
        <a:lstStyle/>
        <a:p>
          <a:r>
            <a:rPr kumimoji="1" lang="ja-JP" altLang="en-US" dirty="0"/>
            <a:t>大量に</a:t>
          </a:r>
          <a:endParaRPr kumimoji="1" lang="en-US" altLang="ja-JP" dirty="0"/>
        </a:p>
        <a:p>
          <a:r>
            <a:rPr kumimoji="1" lang="ja-JP" altLang="en-US" dirty="0"/>
            <a:t>発汗</a:t>
          </a:r>
        </a:p>
      </dgm:t>
    </dgm:pt>
    <dgm:pt modelId="{5EFDE8F5-F871-4F59-8274-0490C720AEDB}" type="sibTrans" cxnId="{DE871BFD-FF79-4B4D-9D82-84BDEE1FF0D5}">
      <dgm:prSet/>
      <dgm:spPr/>
      <dgm:t>
        <a:bodyPr/>
        <a:lstStyle/>
        <a:p>
          <a:endParaRPr kumimoji="1" lang="ja-JP" altLang="en-US"/>
        </a:p>
      </dgm:t>
    </dgm:pt>
    <dgm:pt modelId="{91D6F2A9-5639-47C2-9DB2-5A38213E1499}" type="parTrans" cxnId="{DE871BFD-FF79-4B4D-9D82-84BDEE1FF0D5}">
      <dgm:prSet/>
      <dgm:spPr/>
      <dgm:t>
        <a:bodyPr/>
        <a:lstStyle/>
        <a:p>
          <a:endParaRPr kumimoji="1" lang="ja-JP" altLang="en-US"/>
        </a:p>
      </dgm:t>
    </dgm:pt>
    <dgm:pt modelId="{E13092A8-33DE-4D0E-BAA2-90CB4E1BB1E2}" type="pres">
      <dgm:prSet presAssocID="{970D966C-5B2B-43FF-9241-5D51F316EEBC}" presName="Name0" presStyleCnt="0">
        <dgm:presLayoutVars>
          <dgm:dir/>
          <dgm:resizeHandles val="exact"/>
        </dgm:presLayoutVars>
      </dgm:prSet>
      <dgm:spPr/>
    </dgm:pt>
    <dgm:pt modelId="{C09763F0-5C13-44E1-BEC3-F905AD2E4F68}" type="pres">
      <dgm:prSet presAssocID="{04538E1C-0A7A-462E-8F2D-EFA257AE2880}" presName="node" presStyleLbl="node1" presStyleIdx="0" presStyleCnt="3">
        <dgm:presLayoutVars>
          <dgm:bulletEnabled val="1"/>
        </dgm:presLayoutVars>
      </dgm:prSet>
      <dgm:spPr/>
    </dgm:pt>
    <dgm:pt modelId="{7782CD34-9DDD-493C-B3B3-4BD923278706}" type="pres">
      <dgm:prSet presAssocID="{5EFDE8F5-F871-4F59-8274-0490C720AEDB}" presName="sibTrans" presStyleLbl="sibTrans2D1" presStyleIdx="0" presStyleCnt="2"/>
      <dgm:spPr/>
    </dgm:pt>
    <dgm:pt modelId="{C989ECA9-7E02-4F74-8D5C-3F99C9028081}" type="pres">
      <dgm:prSet presAssocID="{5EFDE8F5-F871-4F59-8274-0490C720AEDB}" presName="connectorText" presStyleLbl="sibTrans2D1" presStyleIdx="0" presStyleCnt="2"/>
      <dgm:spPr/>
    </dgm:pt>
    <dgm:pt modelId="{5AEA0CBA-A48A-4C51-B8CF-BFAB4E46E5D2}" type="pres">
      <dgm:prSet presAssocID="{4A39A89B-238D-497B-A292-60F5C62D60C0}" presName="node" presStyleLbl="node1" presStyleIdx="1" presStyleCnt="3" custLinFactNeighborX="0" custLinFactNeighborY="0">
        <dgm:presLayoutVars>
          <dgm:bulletEnabled val="1"/>
        </dgm:presLayoutVars>
      </dgm:prSet>
      <dgm:spPr/>
    </dgm:pt>
    <dgm:pt modelId="{EACBBF49-1C70-40BB-9EC2-4AC92D789614}" type="pres">
      <dgm:prSet presAssocID="{78732815-FE55-4179-9708-D7CCC51E0F90}" presName="sibTrans" presStyleLbl="sibTrans2D1" presStyleIdx="1" presStyleCnt="2"/>
      <dgm:spPr/>
    </dgm:pt>
    <dgm:pt modelId="{3B7AD129-EE6B-45CB-81B8-063F3DE29681}" type="pres">
      <dgm:prSet presAssocID="{78732815-FE55-4179-9708-D7CCC51E0F90}" presName="connectorText" presStyleLbl="sibTrans2D1" presStyleIdx="1" presStyleCnt="2"/>
      <dgm:spPr/>
    </dgm:pt>
    <dgm:pt modelId="{27F8F973-02B1-49CD-922C-F2A47F64229A}" type="pres">
      <dgm:prSet presAssocID="{6D59B069-7CFE-4494-90CF-F3EABF14B970}" presName="node" presStyleLbl="node1" presStyleIdx="2" presStyleCnt="3">
        <dgm:presLayoutVars>
          <dgm:bulletEnabled val="1"/>
        </dgm:presLayoutVars>
      </dgm:prSet>
      <dgm:spPr/>
    </dgm:pt>
  </dgm:ptLst>
  <dgm:cxnLst>
    <dgm:cxn modelId="{D6118600-1318-4E85-963D-0DDE5D78220E}" type="presOf" srcId="{78732815-FE55-4179-9708-D7CCC51E0F90}" destId="{3B7AD129-EE6B-45CB-81B8-063F3DE29681}" srcOrd="1" destOrd="0" presId="urn:microsoft.com/office/officeart/2005/8/layout/process1"/>
    <dgm:cxn modelId="{DD527D11-C32C-45F7-A08C-76171F9DDCF3}" type="presOf" srcId="{6D59B069-7CFE-4494-90CF-F3EABF14B970}" destId="{27F8F973-02B1-49CD-922C-F2A47F64229A}" srcOrd="0" destOrd="0" presId="urn:microsoft.com/office/officeart/2005/8/layout/process1"/>
    <dgm:cxn modelId="{2D855B52-663E-4279-9D4B-C653AB9209F7}" srcId="{970D966C-5B2B-43FF-9241-5D51F316EEBC}" destId="{6D59B069-7CFE-4494-90CF-F3EABF14B970}" srcOrd="2" destOrd="0" parTransId="{CEB44447-80A1-4B95-A180-DD272F69E1DA}" sibTransId="{DF6850FA-B6D3-4474-958F-351F36D4190B}"/>
    <dgm:cxn modelId="{0682AA58-FF0E-4D4D-8013-351734AEBEFF}" type="presOf" srcId="{5EFDE8F5-F871-4F59-8274-0490C720AEDB}" destId="{7782CD34-9DDD-493C-B3B3-4BD923278706}" srcOrd="0" destOrd="0" presId="urn:microsoft.com/office/officeart/2005/8/layout/process1"/>
    <dgm:cxn modelId="{56A1EE9B-B0FC-4ED1-B0DE-432941C29D9A}" type="presOf" srcId="{970D966C-5B2B-43FF-9241-5D51F316EEBC}" destId="{E13092A8-33DE-4D0E-BAA2-90CB4E1BB1E2}" srcOrd="0" destOrd="0" presId="urn:microsoft.com/office/officeart/2005/8/layout/process1"/>
    <dgm:cxn modelId="{DF1E32AC-8AE3-4C4E-84B6-8EF5F40FF3F9}" type="presOf" srcId="{04538E1C-0A7A-462E-8F2D-EFA257AE2880}" destId="{C09763F0-5C13-44E1-BEC3-F905AD2E4F68}" srcOrd="0" destOrd="0" presId="urn:microsoft.com/office/officeart/2005/8/layout/process1"/>
    <dgm:cxn modelId="{20243FBB-1237-445E-8CAF-D6D51A1534CB}" type="presOf" srcId="{4A39A89B-238D-497B-A292-60F5C62D60C0}" destId="{5AEA0CBA-A48A-4C51-B8CF-BFAB4E46E5D2}" srcOrd="0" destOrd="0" presId="urn:microsoft.com/office/officeart/2005/8/layout/process1"/>
    <dgm:cxn modelId="{D0ABA6CA-42D0-43DD-A53E-704255DCAA76}" srcId="{970D966C-5B2B-43FF-9241-5D51F316EEBC}" destId="{4A39A89B-238D-497B-A292-60F5C62D60C0}" srcOrd="1" destOrd="0" parTransId="{13847633-F731-4D62-9D3D-6FCDEE531568}" sibTransId="{78732815-FE55-4179-9708-D7CCC51E0F90}"/>
    <dgm:cxn modelId="{0BC0EEE0-8944-4D5F-9683-986403566426}" type="presOf" srcId="{5EFDE8F5-F871-4F59-8274-0490C720AEDB}" destId="{C989ECA9-7E02-4F74-8D5C-3F99C9028081}" srcOrd="1" destOrd="0" presId="urn:microsoft.com/office/officeart/2005/8/layout/process1"/>
    <dgm:cxn modelId="{DE871BFD-FF79-4B4D-9D82-84BDEE1FF0D5}" srcId="{970D966C-5B2B-43FF-9241-5D51F316EEBC}" destId="{04538E1C-0A7A-462E-8F2D-EFA257AE2880}" srcOrd="0" destOrd="0" parTransId="{91D6F2A9-5639-47C2-9DB2-5A38213E1499}" sibTransId="{5EFDE8F5-F871-4F59-8274-0490C720AEDB}"/>
    <dgm:cxn modelId="{A8B3D1FF-060B-45B5-AA3F-609FC37B5463}" type="presOf" srcId="{78732815-FE55-4179-9708-D7CCC51E0F90}" destId="{EACBBF49-1C70-40BB-9EC2-4AC92D789614}" srcOrd="0" destOrd="0" presId="urn:microsoft.com/office/officeart/2005/8/layout/process1"/>
    <dgm:cxn modelId="{3743F2DA-07B1-498E-90F9-ADA3D95F7C7A}" type="presParOf" srcId="{E13092A8-33DE-4D0E-BAA2-90CB4E1BB1E2}" destId="{C09763F0-5C13-44E1-BEC3-F905AD2E4F68}" srcOrd="0" destOrd="0" presId="urn:microsoft.com/office/officeart/2005/8/layout/process1"/>
    <dgm:cxn modelId="{8B13B0CC-9AA4-4EDA-8535-2FF44916D5C7}" type="presParOf" srcId="{E13092A8-33DE-4D0E-BAA2-90CB4E1BB1E2}" destId="{7782CD34-9DDD-493C-B3B3-4BD923278706}" srcOrd="1" destOrd="0" presId="urn:microsoft.com/office/officeart/2005/8/layout/process1"/>
    <dgm:cxn modelId="{0B65A125-A6E3-4263-825C-25D0C84DA3F8}" type="presParOf" srcId="{7782CD34-9DDD-493C-B3B3-4BD923278706}" destId="{C989ECA9-7E02-4F74-8D5C-3F99C9028081}" srcOrd="0" destOrd="0" presId="urn:microsoft.com/office/officeart/2005/8/layout/process1"/>
    <dgm:cxn modelId="{1060D406-3954-494E-A854-8C0EC438C81D}" type="presParOf" srcId="{E13092A8-33DE-4D0E-BAA2-90CB4E1BB1E2}" destId="{5AEA0CBA-A48A-4C51-B8CF-BFAB4E46E5D2}" srcOrd="2" destOrd="0" presId="urn:microsoft.com/office/officeart/2005/8/layout/process1"/>
    <dgm:cxn modelId="{9D3EE7C7-FDFE-455E-A9DE-020AD537FC6B}" type="presParOf" srcId="{E13092A8-33DE-4D0E-BAA2-90CB4E1BB1E2}" destId="{EACBBF49-1C70-40BB-9EC2-4AC92D789614}" srcOrd="3" destOrd="0" presId="urn:microsoft.com/office/officeart/2005/8/layout/process1"/>
    <dgm:cxn modelId="{8D054108-8DEE-4E47-BB65-F1C43CED9CA2}" type="presParOf" srcId="{EACBBF49-1C70-40BB-9EC2-4AC92D789614}" destId="{3B7AD129-EE6B-45CB-81B8-063F3DE29681}" srcOrd="0" destOrd="0" presId="urn:microsoft.com/office/officeart/2005/8/layout/process1"/>
    <dgm:cxn modelId="{90EBC28D-438D-4D8C-8BF5-2E6F59347962}" type="presParOf" srcId="{E13092A8-33DE-4D0E-BAA2-90CB4E1BB1E2}" destId="{27F8F973-02B1-49CD-922C-F2A47F64229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3DB0F-659F-4F86-A2BB-1F98722E5AE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885AEA66-235D-4EF8-A0BB-C03E0D0A703F}">
      <dgm:prSet phldrT="[テキスト]"/>
      <dgm:spPr/>
      <dgm:t>
        <a:bodyPr/>
        <a:lstStyle/>
        <a:p>
          <a:r>
            <a:rPr kumimoji="1" lang="ja-JP" altLang="en-US" dirty="0">
              <a:latin typeface="Meiryo UI" panose="020B0604030504040204" pitchFamily="50" charset="-128"/>
              <a:ea typeface="Meiryo UI" panose="020B0604030504040204" pitchFamily="50" charset="-128"/>
            </a:rPr>
            <a:t>発見</a:t>
          </a:r>
        </a:p>
      </dgm:t>
    </dgm:pt>
    <dgm:pt modelId="{AAFF73AD-176C-486B-B3BC-EE8FC5593947}" type="parTrans" cxnId="{41B0EDCE-198D-4F7E-B9F5-FDD0C6801504}">
      <dgm:prSet/>
      <dgm:spPr/>
      <dgm:t>
        <a:bodyPr/>
        <a:lstStyle/>
        <a:p>
          <a:endParaRPr kumimoji="1" lang="ja-JP" altLang="en-US"/>
        </a:p>
      </dgm:t>
    </dgm:pt>
    <dgm:pt modelId="{6AAC0335-C67A-46C3-9053-7397CDAC5B64}" type="sibTrans" cxnId="{41B0EDCE-198D-4F7E-B9F5-FDD0C6801504}">
      <dgm:prSet/>
      <dgm:spPr/>
      <dgm:t>
        <a:bodyPr/>
        <a:lstStyle/>
        <a:p>
          <a:endParaRPr kumimoji="1" lang="ja-JP" altLang="en-US"/>
        </a:p>
      </dgm:t>
    </dgm:pt>
    <dgm:pt modelId="{0D90DBE4-C2A7-4F7C-895F-4ADA19D6A1A0}">
      <dgm:prSet phldrT="[テキスト]"/>
      <dgm:spPr/>
      <dgm:t>
        <a:bodyPr/>
        <a:lstStyle/>
        <a:p>
          <a:r>
            <a:rPr kumimoji="1" lang="ja-JP" altLang="en-US" dirty="0">
              <a:latin typeface="Meiryo UI" panose="020B0604030504040204" pitchFamily="50" charset="-128"/>
              <a:ea typeface="Meiryo UI" panose="020B0604030504040204" pitchFamily="50" charset="-128"/>
            </a:rPr>
            <a:t>従業員の様子がおかしいと思ったら</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dgm:t>
    </dgm:pt>
    <dgm:pt modelId="{4E423BF5-D514-4800-B74B-D67E485FDB9A}" type="parTrans" cxnId="{0DCA328E-30AD-4ECA-9D02-35DD75458BDE}">
      <dgm:prSet/>
      <dgm:spPr/>
      <dgm:t>
        <a:bodyPr/>
        <a:lstStyle/>
        <a:p>
          <a:endParaRPr kumimoji="1" lang="ja-JP" altLang="en-US"/>
        </a:p>
      </dgm:t>
    </dgm:pt>
    <dgm:pt modelId="{1FE792D3-84FE-4770-B39C-F3CE67873132}" type="sibTrans" cxnId="{0DCA328E-30AD-4ECA-9D02-35DD75458BDE}">
      <dgm:prSet/>
      <dgm:spPr/>
      <dgm:t>
        <a:bodyPr/>
        <a:lstStyle/>
        <a:p>
          <a:endParaRPr kumimoji="1" lang="ja-JP" altLang="en-US"/>
        </a:p>
      </dgm:t>
    </dgm:pt>
    <dgm:pt modelId="{30F9293E-3C48-41E5-80A3-0B78C213605B}">
      <dgm:prSet phldrT="[テキスト]"/>
      <dgm:spPr/>
      <dgm:t>
        <a:bodyPr/>
        <a:lstStyle/>
        <a:p>
          <a:r>
            <a:rPr kumimoji="1" lang="ja-JP" altLang="en-US" dirty="0">
              <a:latin typeface="Meiryo UI" panose="020B0604030504040204" pitchFamily="50" charset="-128"/>
              <a:ea typeface="Meiryo UI" panose="020B0604030504040204" pitchFamily="50" charset="-128"/>
            </a:rPr>
            <a:t>熱中症の症状が見られる従業員を発見</a:t>
          </a:r>
        </a:p>
      </dgm:t>
    </dgm:pt>
    <dgm:pt modelId="{53A655A4-9518-48F9-8BC7-493D47145416}" type="parTrans" cxnId="{3F8DC0D4-ADE4-48F1-9F35-8D4C5491F3BE}">
      <dgm:prSet/>
      <dgm:spPr/>
      <dgm:t>
        <a:bodyPr/>
        <a:lstStyle/>
        <a:p>
          <a:endParaRPr kumimoji="1" lang="ja-JP" altLang="en-US"/>
        </a:p>
      </dgm:t>
    </dgm:pt>
    <dgm:pt modelId="{16BDC023-B2E8-4CA9-9C47-62869262DA58}" type="sibTrans" cxnId="{3F8DC0D4-ADE4-48F1-9F35-8D4C5491F3BE}">
      <dgm:prSet/>
      <dgm:spPr/>
      <dgm:t>
        <a:bodyPr/>
        <a:lstStyle/>
        <a:p>
          <a:endParaRPr kumimoji="1" lang="ja-JP" altLang="en-US"/>
        </a:p>
      </dgm:t>
    </dgm:pt>
    <dgm:pt modelId="{8487C6F6-C6FA-4BE6-ABCE-70867A664E8A}">
      <dgm:prSet phldrT="[テキスト]"/>
      <dgm:spPr/>
      <dgm:t>
        <a:bodyPr/>
        <a:lstStyle/>
        <a:p>
          <a:r>
            <a:rPr kumimoji="1" lang="ja-JP" altLang="en-US" dirty="0"/>
            <a:t>応急措置</a:t>
          </a:r>
        </a:p>
      </dgm:t>
    </dgm:pt>
    <dgm:pt modelId="{4EACC9C8-B1CC-4392-A1AE-5B3C9E5DBF27}" type="parTrans" cxnId="{AFC126E7-96E3-4384-AF2C-D9CD87DF132F}">
      <dgm:prSet/>
      <dgm:spPr/>
      <dgm:t>
        <a:bodyPr/>
        <a:lstStyle/>
        <a:p>
          <a:endParaRPr kumimoji="1" lang="ja-JP" altLang="en-US"/>
        </a:p>
      </dgm:t>
    </dgm:pt>
    <dgm:pt modelId="{9356768D-4CF7-475B-A01A-AFD2A22778C8}" type="sibTrans" cxnId="{AFC126E7-96E3-4384-AF2C-D9CD87DF132F}">
      <dgm:prSet/>
      <dgm:spPr/>
      <dgm:t>
        <a:bodyPr/>
        <a:lstStyle/>
        <a:p>
          <a:endParaRPr kumimoji="1" lang="ja-JP" altLang="en-US"/>
        </a:p>
      </dgm:t>
    </dgm:pt>
    <dgm:pt modelId="{9C303AB4-50A2-433B-85D4-E266AA5C61A5}">
      <dgm:prSet phldrT="[テキスト]"/>
      <dgm:spPr/>
      <dgm:t>
        <a:bodyPr/>
        <a:lstStyle/>
        <a:p>
          <a:r>
            <a:rPr kumimoji="1" lang="ja-JP" altLang="en-US" b="1" dirty="0">
              <a:solidFill>
                <a:srgbClr val="FF0000"/>
              </a:solidFill>
              <a:latin typeface="Meiryo UI" panose="020B0604030504040204" pitchFamily="50" charset="-128"/>
              <a:ea typeface="Meiryo UI" panose="020B0604030504040204" pitchFamily="50" charset="-128"/>
            </a:rPr>
            <a:t>すぐに</a:t>
          </a:r>
          <a:r>
            <a:rPr kumimoji="1" lang="en-US" altLang="ja-JP" b="1" dirty="0">
              <a:solidFill>
                <a:srgbClr val="FF0000"/>
              </a:solidFill>
              <a:latin typeface="Meiryo UI" panose="020B0604030504040204" pitchFamily="50" charset="-128"/>
              <a:ea typeface="Meiryo UI" panose="020B0604030504040204" pitchFamily="50" charset="-128"/>
            </a:rPr>
            <a:t>119</a:t>
          </a:r>
          <a:r>
            <a:rPr kumimoji="1" lang="ja-JP" altLang="en-US" b="1" dirty="0">
              <a:solidFill>
                <a:srgbClr val="FF0000"/>
              </a:solidFill>
              <a:latin typeface="Meiryo UI" panose="020B0604030504040204" pitchFamily="50" charset="-128"/>
              <a:ea typeface="Meiryo UI" panose="020B0604030504040204" pitchFamily="50" charset="-128"/>
            </a:rPr>
            <a:t>番</a:t>
          </a:r>
          <a:r>
            <a:rPr kumimoji="1" lang="ja-JP" altLang="en-US" dirty="0">
              <a:latin typeface="Meiryo UI" panose="020B0604030504040204" pitchFamily="50" charset="-128"/>
              <a:ea typeface="Meiryo UI" panose="020B0604030504040204" pitchFamily="50" charset="-128"/>
            </a:rPr>
            <a:t>（専門知識がないと、熱中症の判断ができないため）</a:t>
          </a:r>
        </a:p>
      </dgm:t>
    </dgm:pt>
    <dgm:pt modelId="{23284822-49C2-4026-9F32-3AFDC27A2F9B}" type="parTrans" cxnId="{37C8A016-D5BB-41FD-BA5C-4AC9070842EB}">
      <dgm:prSet/>
      <dgm:spPr/>
      <dgm:t>
        <a:bodyPr/>
        <a:lstStyle/>
        <a:p>
          <a:endParaRPr kumimoji="1" lang="ja-JP" altLang="en-US"/>
        </a:p>
      </dgm:t>
    </dgm:pt>
    <dgm:pt modelId="{945E25EA-0A92-42A3-8013-5EA012AAE816}" type="sibTrans" cxnId="{37C8A016-D5BB-41FD-BA5C-4AC9070842EB}">
      <dgm:prSet/>
      <dgm:spPr/>
      <dgm:t>
        <a:bodyPr/>
        <a:lstStyle/>
        <a:p>
          <a:endParaRPr kumimoji="1" lang="ja-JP" altLang="en-US"/>
        </a:p>
      </dgm:t>
    </dgm:pt>
    <dgm:pt modelId="{71224926-A8DA-43A4-B602-9DAB6EB6B9E7}">
      <dgm:prSet phldrT="[テキスト]"/>
      <dgm:spPr/>
      <dgm:t>
        <a:bodyPr/>
        <a:lstStyle/>
        <a:p>
          <a:r>
            <a:rPr kumimoji="1" lang="ja-JP" altLang="en-US" b="1" dirty="0">
              <a:solidFill>
                <a:srgbClr val="FF0000"/>
              </a:solidFill>
              <a:latin typeface="Meiryo UI" panose="020B0604030504040204" pitchFamily="50" charset="-128"/>
              <a:ea typeface="Meiryo UI" panose="020B0604030504040204" pitchFamily="50" charset="-128"/>
            </a:rPr>
            <a:t>冷所で安静、身体を冷やす等の応急処置を行う！</a:t>
          </a:r>
        </a:p>
      </dgm:t>
    </dgm:pt>
    <dgm:pt modelId="{7D2A162D-F286-45BB-93E2-10D48186B814}" type="parTrans" cxnId="{7DD75AB2-045B-4C65-9A2F-282FDB1CD8C4}">
      <dgm:prSet/>
      <dgm:spPr/>
      <dgm:t>
        <a:bodyPr/>
        <a:lstStyle/>
        <a:p>
          <a:endParaRPr kumimoji="1" lang="ja-JP" altLang="en-US"/>
        </a:p>
      </dgm:t>
    </dgm:pt>
    <dgm:pt modelId="{6135E9A8-FA40-41ED-9D57-7E5FEA148F11}" type="sibTrans" cxnId="{7DD75AB2-045B-4C65-9A2F-282FDB1CD8C4}">
      <dgm:prSet/>
      <dgm:spPr/>
      <dgm:t>
        <a:bodyPr/>
        <a:lstStyle/>
        <a:p>
          <a:endParaRPr kumimoji="1" lang="ja-JP" altLang="en-US"/>
        </a:p>
      </dgm:t>
    </dgm:pt>
    <dgm:pt modelId="{0CA9B1CE-8713-41E8-B2CC-D8A4FC72D264}">
      <dgm:prSet phldrT="[テキスト]"/>
      <dgm:spPr/>
      <dgm:t>
        <a:bodyPr/>
        <a:lstStyle/>
        <a:p>
          <a:r>
            <a:rPr kumimoji="1" lang="ja-JP" altLang="en-US" dirty="0"/>
            <a:t>医療機関・事業所責任者等への連絡</a:t>
          </a:r>
        </a:p>
      </dgm:t>
    </dgm:pt>
    <dgm:pt modelId="{682500FD-D01C-45D9-8514-276BF5FB135D}" type="parTrans" cxnId="{F60DEBBD-197C-4087-BBC2-B4A51C74F1CD}">
      <dgm:prSet/>
      <dgm:spPr/>
      <dgm:t>
        <a:bodyPr/>
        <a:lstStyle/>
        <a:p>
          <a:endParaRPr kumimoji="1" lang="ja-JP" altLang="en-US"/>
        </a:p>
      </dgm:t>
    </dgm:pt>
    <dgm:pt modelId="{FCEE87A0-9C38-4CEE-9992-16FA8CECA973}" type="sibTrans" cxnId="{F60DEBBD-197C-4087-BBC2-B4A51C74F1CD}">
      <dgm:prSet/>
      <dgm:spPr/>
      <dgm:t>
        <a:bodyPr/>
        <a:lstStyle/>
        <a:p>
          <a:endParaRPr kumimoji="1" lang="ja-JP" altLang="en-US"/>
        </a:p>
      </dgm:t>
    </dgm:pt>
    <dgm:pt modelId="{73493B3C-D363-4B10-A802-6267BE15B249}">
      <dgm:prSet phldrT="[テキスト]"/>
      <dgm:spPr/>
      <dgm:t>
        <a:bodyPr/>
        <a:lstStyle/>
        <a:p>
          <a:r>
            <a:rPr kumimoji="1" lang="ja-JP" altLang="en-US" dirty="0">
              <a:latin typeface="Meiryo UI" panose="020B0604030504040204" pitchFamily="50" charset="-128"/>
              <a:ea typeface="Meiryo UI" panose="020B0604030504040204" pitchFamily="50" charset="-128"/>
            </a:rPr>
            <a:t>緊急搬送先の医療機関に連絡する。（上記で搬送しなかった場合）</a:t>
          </a:r>
        </a:p>
      </dgm:t>
    </dgm:pt>
    <dgm:pt modelId="{C4DED4F2-0FE6-4FED-AC73-0A9C9538B959}" type="parTrans" cxnId="{A7E22581-EB5B-4CDB-B535-72175BCEE964}">
      <dgm:prSet/>
      <dgm:spPr/>
      <dgm:t>
        <a:bodyPr/>
        <a:lstStyle/>
        <a:p>
          <a:endParaRPr kumimoji="1" lang="ja-JP" altLang="en-US"/>
        </a:p>
      </dgm:t>
    </dgm:pt>
    <dgm:pt modelId="{2B701430-33B9-4EBE-A5A9-9479B5306EFF}" type="sibTrans" cxnId="{A7E22581-EB5B-4CDB-B535-72175BCEE964}">
      <dgm:prSet/>
      <dgm:spPr/>
      <dgm:t>
        <a:bodyPr/>
        <a:lstStyle/>
        <a:p>
          <a:endParaRPr kumimoji="1" lang="ja-JP" altLang="en-US"/>
        </a:p>
      </dgm:t>
    </dgm:pt>
    <dgm:pt modelId="{4181D448-23FC-42C7-9796-C1CAF908BA59}">
      <dgm:prSet phldrT="[テキスト]"/>
      <dgm:spPr/>
      <dgm:t>
        <a:bodyPr/>
        <a:lstStyle/>
        <a:p>
          <a:r>
            <a:rPr kumimoji="1" lang="ja-JP" altLang="en-US" dirty="0">
              <a:latin typeface="Meiryo UI" panose="020B0604030504040204" pitchFamily="50" charset="-128"/>
              <a:ea typeface="Meiryo UI" panose="020B0604030504040204" pitchFamily="50" charset="-128"/>
            </a:rPr>
            <a:t>事業場責任者に連絡する。</a:t>
          </a:r>
        </a:p>
      </dgm:t>
    </dgm:pt>
    <dgm:pt modelId="{62103BDF-35DF-423F-922A-A584DC4F3664}" type="parTrans" cxnId="{6BB858E3-9F58-4239-98FA-0679175FA4E0}">
      <dgm:prSet/>
      <dgm:spPr/>
      <dgm:t>
        <a:bodyPr/>
        <a:lstStyle/>
        <a:p>
          <a:endParaRPr kumimoji="1" lang="ja-JP" altLang="en-US"/>
        </a:p>
      </dgm:t>
    </dgm:pt>
    <dgm:pt modelId="{86E75313-6D27-4AEA-9EB6-D22A3377167D}" type="sibTrans" cxnId="{6BB858E3-9F58-4239-98FA-0679175FA4E0}">
      <dgm:prSet/>
      <dgm:spPr/>
      <dgm:t>
        <a:bodyPr/>
        <a:lstStyle/>
        <a:p>
          <a:endParaRPr kumimoji="1" lang="ja-JP" altLang="en-US"/>
        </a:p>
      </dgm:t>
    </dgm:pt>
    <dgm:pt modelId="{D168F3EB-5867-4B7D-A8A9-531F1E47ED94}" type="pres">
      <dgm:prSet presAssocID="{5803DB0F-659F-4F86-A2BB-1F98722E5AE7}" presName="linearFlow" presStyleCnt="0">
        <dgm:presLayoutVars>
          <dgm:dir/>
          <dgm:animLvl val="lvl"/>
          <dgm:resizeHandles val="exact"/>
        </dgm:presLayoutVars>
      </dgm:prSet>
      <dgm:spPr/>
    </dgm:pt>
    <dgm:pt modelId="{83B4E033-6B89-4A61-9CAE-825FCE604795}" type="pres">
      <dgm:prSet presAssocID="{885AEA66-235D-4EF8-A0BB-C03E0D0A703F}" presName="composite" presStyleCnt="0"/>
      <dgm:spPr/>
    </dgm:pt>
    <dgm:pt modelId="{396C18AC-3BCA-4E82-8A98-B1958CCD9EFB}" type="pres">
      <dgm:prSet presAssocID="{885AEA66-235D-4EF8-A0BB-C03E0D0A703F}" presName="parentText" presStyleLbl="alignNode1" presStyleIdx="0" presStyleCnt="3">
        <dgm:presLayoutVars>
          <dgm:chMax val="1"/>
          <dgm:bulletEnabled val="1"/>
        </dgm:presLayoutVars>
      </dgm:prSet>
      <dgm:spPr/>
    </dgm:pt>
    <dgm:pt modelId="{DBD5EC02-C2E2-4B98-8D60-88B304DD9ADA}" type="pres">
      <dgm:prSet presAssocID="{885AEA66-235D-4EF8-A0BB-C03E0D0A703F}" presName="descendantText" presStyleLbl="alignAcc1" presStyleIdx="0" presStyleCnt="3">
        <dgm:presLayoutVars>
          <dgm:bulletEnabled val="1"/>
        </dgm:presLayoutVars>
      </dgm:prSet>
      <dgm:spPr/>
    </dgm:pt>
    <dgm:pt modelId="{6AA89EF7-C278-48A9-AFAB-254D30AC013A}" type="pres">
      <dgm:prSet presAssocID="{6AAC0335-C67A-46C3-9053-7397CDAC5B64}" presName="sp" presStyleCnt="0"/>
      <dgm:spPr/>
    </dgm:pt>
    <dgm:pt modelId="{CD8DFF81-7B02-4650-BE52-6BD982829411}" type="pres">
      <dgm:prSet presAssocID="{8487C6F6-C6FA-4BE6-ABCE-70867A664E8A}" presName="composite" presStyleCnt="0"/>
      <dgm:spPr/>
    </dgm:pt>
    <dgm:pt modelId="{E7233798-788F-46A8-BE43-5084C0EFA7A8}" type="pres">
      <dgm:prSet presAssocID="{8487C6F6-C6FA-4BE6-ABCE-70867A664E8A}" presName="parentText" presStyleLbl="alignNode1" presStyleIdx="1" presStyleCnt="3">
        <dgm:presLayoutVars>
          <dgm:chMax val="1"/>
          <dgm:bulletEnabled val="1"/>
        </dgm:presLayoutVars>
      </dgm:prSet>
      <dgm:spPr/>
    </dgm:pt>
    <dgm:pt modelId="{DF910FBC-C64E-48B8-B11B-4EB6B38A121C}" type="pres">
      <dgm:prSet presAssocID="{8487C6F6-C6FA-4BE6-ABCE-70867A664E8A}" presName="descendantText" presStyleLbl="alignAcc1" presStyleIdx="1" presStyleCnt="3">
        <dgm:presLayoutVars>
          <dgm:bulletEnabled val="1"/>
        </dgm:presLayoutVars>
      </dgm:prSet>
      <dgm:spPr/>
    </dgm:pt>
    <dgm:pt modelId="{DB376F89-C9B1-4883-9E3F-7F6A99D10F9B}" type="pres">
      <dgm:prSet presAssocID="{9356768D-4CF7-475B-A01A-AFD2A22778C8}" presName="sp" presStyleCnt="0"/>
      <dgm:spPr/>
    </dgm:pt>
    <dgm:pt modelId="{63CB6E48-B748-46FC-8F89-BD648AC66F9A}" type="pres">
      <dgm:prSet presAssocID="{0CA9B1CE-8713-41E8-B2CC-D8A4FC72D264}" presName="composite" presStyleCnt="0"/>
      <dgm:spPr/>
    </dgm:pt>
    <dgm:pt modelId="{74B9A1AC-1BF5-4C94-9B51-52E4C6955D0A}" type="pres">
      <dgm:prSet presAssocID="{0CA9B1CE-8713-41E8-B2CC-D8A4FC72D264}" presName="parentText" presStyleLbl="alignNode1" presStyleIdx="2" presStyleCnt="3">
        <dgm:presLayoutVars>
          <dgm:chMax val="1"/>
          <dgm:bulletEnabled val="1"/>
        </dgm:presLayoutVars>
      </dgm:prSet>
      <dgm:spPr/>
    </dgm:pt>
    <dgm:pt modelId="{E2F84B8F-43B1-4F87-99D0-BBA07AAE9589}" type="pres">
      <dgm:prSet presAssocID="{0CA9B1CE-8713-41E8-B2CC-D8A4FC72D264}" presName="descendantText" presStyleLbl="alignAcc1" presStyleIdx="2" presStyleCnt="3">
        <dgm:presLayoutVars>
          <dgm:bulletEnabled val="1"/>
        </dgm:presLayoutVars>
      </dgm:prSet>
      <dgm:spPr/>
    </dgm:pt>
  </dgm:ptLst>
  <dgm:cxnLst>
    <dgm:cxn modelId="{B72F1A04-E6A2-4737-9C6F-C51BE894BF16}" type="presOf" srcId="{885AEA66-235D-4EF8-A0BB-C03E0D0A703F}" destId="{396C18AC-3BCA-4E82-8A98-B1958CCD9EFB}" srcOrd="0" destOrd="0" presId="urn:microsoft.com/office/officeart/2005/8/layout/chevron2"/>
    <dgm:cxn modelId="{37C8A016-D5BB-41FD-BA5C-4AC9070842EB}" srcId="{8487C6F6-C6FA-4BE6-ABCE-70867A664E8A}" destId="{9C303AB4-50A2-433B-85D4-E266AA5C61A5}" srcOrd="0" destOrd="0" parTransId="{23284822-49C2-4026-9F32-3AFDC27A2F9B}" sibTransId="{945E25EA-0A92-42A3-8013-5EA012AAE816}"/>
    <dgm:cxn modelId="{F2E55219-45F4-4603-A3A7-03AAC0ADF227}" type="presOf" srcId="{5803DB0F-659F-4F86-A2BB-1F98722E5AE7}" destId="{D168F3EB-5867-4B7D-A8A9-531F1E47ED94}" srcOrd="0" destOrd="0" presId="urn:microsoft.com/office/officeart/2005/8/layout/chevron2"/>
    <dgm:cxn modelId="{F0205E21-42D7-4038-AF84-D5F8550228EA}" type="presOf" srcId="{30F9293E-3C48-41E5-80A3-0B78C213605B}" destId="{DBD5EC02-C2E2-4B98-8D60-88B304DD9ADA}" srcOrd="0" destOrd="1" presId="urn:microsoft.com/office/officeart/2005/8/layout/chevron2"/>
    <dgm:cxn modelId="{58B46333-624E-4EF3-B442-1139A115D4F5}" type="presOf" srcId="{71224926-A8DA-43A4-B602-9DAB6EB6B9E7}" destId="{DF910FBC-C64E-48B8-B11B-4EB6B38A121C}" srcOrd="0" destOrd="1" presId="urn:microsoft.com/office/officeart/2005/8/layout/chevron2"/>
    <dgm:cxn modelId="{A7E22581-EB5B-4CDB-B535-72175BCEE964}" srcId="{0CA9B1CE-8713-41E8-B2CC-D8A4FC72D264}" destId="{73493B3C-D363-4B10-A802-6267BE15B249}" srcOrd="0" destOrd="0" parTransId="{C4DED4F2-0FE6-4FED-AC73-0A9C9538B959}" sibTransId="{2B701430-33B9-4EBE-A5A9-9479B5306EFF}"/>
    <dgm:cxn modelId="{0DCA328E-30AD-4ECA-9D02-35DD75458BDE}" srcId="{885AEA66-235D-4EF8-A0BB-C03E0D0A703F}" destId="{0D90DBE4-C2A7-4F7C-895F-4ADA19D6A1A0}" srcOrd="0" destOrd="0" parTransId="{4E423BF5-D514-4800-B74B-D67E485FDB9A}" sibTransId="{1FE792D3-84FE-4770-B39C-F3CE67873132}"/>
    <dgm:cxn modelId="{60E857A6-57FB-4D34-A5C0-24FA830797D4}" type="presOf" srcId="{73493B3C-D363-4B10-A802-6267BE15B249}" destId="{E2F84B8F-43B1-4F87-99D0-BBA07AAE9589}" srcOrd="0" destOrd="0" presId="urn:microsoft.com/office/officeart/2005/8/layout/chevron2"/>
    <dgm:cxn modelId="{EDDCC1AE-77E2-4CA3-8991-20DDAB67794B}" type="presOf" srcId="{0CA9B1CE-8713-41E8-B2CC-D8A4FC72D264}" destId="{74B9A1AC-1BF5-4C94-9B51-52E4C6955D0A}" srcOrd="0" destOrd="0" presId="urn:microsoft.com/office/officeart/2005/8/layout/chevron2"/>
    <dgm:cxn modelId="{7DD75AB2-045B-4C65-9A2F-282FDB1CD8C4}" srcId="{8487C6F6-C6FA-4BE6-ABCE-70867A664E8A}" destId="{71224926-A8DA-43A4-B602-9DAB6EB6B9E7}" srcOrd="1" destOrd="0" parTransId="{7D2A162D-F286-45BB-93E2-10D48186B814}" sibTransId="{6135E9A8-FA40-41ED-9D57-7E5FEA148F11}"/>
    <dgm:cxn modelId="{F60DEBBD-197C-4087-BBC2-B4A51C74F1CD}" srcId="{5803DB0F-659F-4F86-A2BB-1F98722E5AE7}" destId="{0CA9B1CE-8713-41E8-B2CC-D8A4FC72D264}" srcOrd="2" destOrd="0" parTransId="{682500FD-D01C-45D9-8514-276BF5FB135D}" sibTransId="{FCEE87A0-9C38-4CEE-9992-16FA8CECA973}"/>
    <dgm:cxn modelId="{41B0EDCE-198D-4F7E-B9F5-FDD0C6801504}" srcId="{5803DB0F-659F-4F86-A2BB-1F98722E5AE7}" destId="{885AEA66-235D-4EF8-A0BB-C03E0D0A703F}" srcOrd="0" destOrd="0" parTransId="{AAFF73AD-176C-486B-B3BC-EE8FC5593947}" sibTransId="{6AAC0335-C67A-46C3-9053-7397CDAC5B64}"/>
    <dgm:cxn modelId="{94B049D2-40A3-4CE5-A605-F8D8DB834634}" type="presOf" srcId="{0D90DBE4-C2A7-4F7C-895F-4ADA19D6A1A0}" destId="{DBD5EC02-C2E2-4B98-8D60-88B304DD9ADA}" srcOrd="0" destOrd="0" presId="urn:microsoft.com/office/officeart/2005/8/layout/chevron2"/>
    <dgm:cxn modelId="{3F8DC0D4-ADE4-48F1-9F35-8D4C5491F3BE}" srcId="{885AEA66-235D-4EF8-A0BB-C03E0D0A703F}" destId="{30F9293E-3C48-41E5-80A3-0B78C213605B}" srcOrd="1" destOrd="0" parTransId="{53A655A4-9518-48F9-8BC7-493D47145416}" sibTransId="{16BDC023-B2E8-4CA9-9C47-62869262DA58}"/>
    <dgm:cxn modelId="{CB2C0ADB-CA75-4D4F-BA3D-0DF4A7D7C88C}" type="presOf" srcId="{8487C6F6-C6FA-4BE6-ABCE-70867A664E8A}" destId="{E7233798-788F-46A8-BE43-5084C0EFA7A8}" srcOrd="0" destOrd="0" presId="urn:microsoft.com/office/officeart/2005/8/layout/chevron2"/>
    <dgm:cxn modelId="{6BB858E3-9F58-4239-98FA-0679175FA4E0}" srcId="{0CA9B1CE-8713-41E8-B2CC-D8A4FC72D264}" destId="{4181D448-23FC-42C7-9796-C1CAF908BA59}" srcOrd="1" destOrd="0" parTransId="{62103BDF-35DF-423F-922A-A584DC4F3664}" sibTransId="{86E75313-6D27-4AEA-9EB6-D22A3377167D}"/>
    <dgm:cxn modelId="{AFC126E7-96E3-4384-AF2C-D9CD87DF132F}" srcId="{5803DB0F-659F-4F86-A2BB-1F98722E5AE7}" destId="{8487C6F6-C6FA-4BE6-ABCE-70867A664E8A}" srcOrd="1" destOrd="0" parTransId="{4EACC9C8-B1CC-4392-A1AE-5B3C9E5DBF27}" sibTransId="{9356768D-4CF7-475B-A01A-AFD2A22778C8}"/>
    <dgm:cxn modelId="{E8B863F6-DE34-417A-AC58-387BCFA2173F}" type="presOf" srcId="{4181D448-23FC-42C7-9796-C1CAF908BA59}" destId="{E2F84B8F-43B1-4F87-99D0-BBA07AAE9589}" srcOrd="0" destOrd="1" presId="urn:microsoft.com/office/officeart/2005/8/layout/chevron2"/>
    <dgm:cxn modelId="{FB2C9AF6-CAA4-457E-8CC0-10B6B72BF1FA}" type="presOf" srcId="{9C303AB4-50A2-433B-85D4-E266AA5C61A5}" destId="{DF910FBC-C64E-48B8-B11B-4EB6B38A121C}" srcOrd="0" destOrd="0" presId="urn:microsoft.com/office/officeart/2005/8/layout/chevron2"/>
    <dgm:cxn modelId="{717CEA84-8DCC-49DF-AA42-E0627E67AE6B}" type="presParOf" srcId="{D168F3EB-5867-4B7D-A8A9-531F1E47ED94}" destId="{83B4E033-6B89-4A61-9CAE-825FCE604795}" srcOrd="0" destOrd="0" presId="urn:microsoft.com/office/officeart/2005/8/layout/chevron2"/>
    <dgm:cxn modelId="{43CC2175-0531-47B1-90A5-841CD595AC02}" type="presParOf" srcId="{83B4E033-6B89-4A61-9CAE-825FCE604795}" destId="{396C18AC-3BCA-4E82-8A98-B1958CCD9EFB}" srcOrd="0" destOrd="0" presId="urn:microsoft.com/office/officeart/2005/8/layout/chevron2"/>
    <dgm:cxn modelId="{50F4570B-5E68-4693-B7E2-7EAEC1B11F31}" type="presParOf" srcId="{83B4E033-6B89-4A61-9CAE-825FCE604795}" destId="{DBD5EC02-C2E2-4B98-8D60-88B304DD9ADA}" srcOrd="1" destOrd="0" presId="urn:microsoft.com/office/officeart/2005/8/layout/chevron2"/>
    <dgm:cxn modelId="{FCFA16CE-00A2-4398-9F1E-FE4FB9485BDE}" type="presParOf" srcId="{D168F3EB-5867-4B7D-A8A9-531F1E47ED94}" destId="{6AA89EF7-C278-48A9-AFAB-254D30AC013A}" srcOrd="1" destOrd="0" presId="urn:microsoft.com/office/officeart/2005/8/layout/chevron2"/>
    <dgm:cxn modelId="{ADED34EB-AFC4-4760-B0DC-C14A79C43891}" type="presParOf" srcId="{D168F3EB-5867-4B7D-A8A9-531F1E47ED94}" destId="{CD8DFF81-7B02-4650-BE52-6BD982829411}" srcOrd="2" destOrd="0" presId="urn:microsoft.com/office/officeart/2005/8/layout/chevron2"/>
    <dgm:cxn modelId="{BC4B236E-30AE-4F17-9CA1-9F3D912C784E}" type="presParOf" srcId="{CD8DFF81-7B02-4650-BE52-6BD982829411}" destId="{E7233798-788F-46A8-BE43-5084C0EFA7A8}" srcOrd="0" destOrd="0" presId="urn:microsoft.com/office/officeart/2005/8/layout/chevron2"/>
    <dgm:cxn modelId="{EC656894-2BF1-4CF1-997D-B4F79DB26AC4}" type="presParOf" srcId="{CD8DFF81-7B02-4650-BE52-6BD982829411}" destId="{DF910FBC-C64E-48B8-B11B-4EB6B38A121C}" srcOrd="1" destOrd="0" presId="urn:microsoft.com/office/officeart/2005/8/layout/chevron2"/>
    <dgm:cxn modelId="{FEEBE36A-BD11-4F03-AB54-A610988C9A20}" type="presParOf" srcId="{D168F3EB-5867-4B7D-A8A9-531F1E47ED94}" destId="{DB376F89-C9B1-4883-9E3F-7F6A99D10F9B}" srcOrd="3" destOrd="0" presId="urn:microsoft.com/office/officeart/2005/8/layout/chevron2"/>
    <dgm:cxn modelId="{B510B9DC-CE55-4098-A061-A3A80A64F166}" type="presParOf" srcId="{D168F3EB-5867-4B7D-A8A9-531F1E47ED94}" destId="{63CB6E48-B748-46FC-8F89-BD648AC66F9A}" srcOrd="4" destOrd="0" presId="urn:microsoft.com/office/officeart/2005/8/layout/chevron2"/>
    <dgm:cxn modelId="{6226CD76-25AF-4857-8F7F-69D19DF98DAD}" type="presParOf" srcId="{63CB6E48-B748-46FC-8F89-BD648AC66F9A}" destId="{74B9A1AC-1BF5-4C94-9B51-52E4C6955D0A}" srcOrd="0" destOrd="0" presId="urn:microsoft.com/office/officeart/2005/8/layout/chevron2"/>
    <dgm:cxn modelId="{6A0673E9-3A9E-47D1-877C-41E138C30C0E}" type="presParOf" srcId="{63CB6E48-B748-46FC-8F89-BD648AC66F9A}" destId="{E2F84B8F-43B1-4F87-99D0-BBA07AAE958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C6080F-B59D-424E-9896-BFD5D71A1D95}"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kumimoji="1" lang="ja-JP" altLang="en-US"/>
        </a:p>
      </dgm:t>
    </dgm:pt>
    <dgm:pt modelId="{F7C7B6EE-10F9-4F55-9DFD-0250640B2370}">
      <dgm:prSet phldrT="[テキスト]" custT="1"/>
      <dgm:spPr/>
      <dgm:t>
        <a:bodyPr/>
        <a:lstStyle/>
        <a:p>
          <a:r>
            <a:rPr kumimoji="1" lang="ja-JP" altLang="en-US" sz="2000" dirty="0">
              <a:latin typeface="Meiryo UI" panose="020B0604030504040204" pitchFamily="50" charset="-128"/>
              <a:ea typeface="Meiryo UI" panose="020B0604030504040204" pitchFamily="50" charset="-128"/>
            </a:rPr>
            <a:t>●●株式会社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本社</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●●支店</a:t>
          </a:r>
        </a:p>
      </dgm:t>
    </dgm:pt>
    <dgm:pt modelId="{24BDD060-0319-4E83-91AF-55CC173A67EA}" type="parTrans" cxnId="{4AE9F1E3-512A-4D1B-BEB2-0F4F9C0C80F9}">
      <dgm:prSet/>
      <dgm:spPr/>
      <dgm:t>
        <a:bodyPr/>
        <a:lstStyle/>
        <a:p>
          <a:endParaRPr kumimoji="1" lang="ja-JP" altLang="en-US"/>
        </a:p>
      </dgm:t>
    </dgm:pt>
    <dgm:pt modelId="{13FF86A0-333F-4F68-878F-4E635051DE58}" type="sibTrans" cxnId="{4AE9F1E3-512A-4D1B-BEB2-0F4F9C0C80F9}">
      <dgm:prSet/>
      <dgm:spPr/>
      <dgm:t>
        <a:bodyPr/>
        <a:lstStyle/>
        <a:p>
          <a:endParaRPr kumimoji="1" lang="ja-JP" altLang="en-US"/>
        </a:p>
      </dgm:t>
    </dgm:pt>
    <dgm:pt modelId="{907E4F0B-2A4D-478E-95AB-E8CED41CD97D}">
      <dgm:prSet phldrT="[テキスト]" custT="1"/>
      <dgm:spPr/>
      <dgm:t>
        <a:bodyPr/>
        <a:lstStyle/>
        <a:p>
          <a:r>
            <a:rPr kumimoji="1" lang="ja-JP" altLang="en-US" sz="2000" dirty="0">
              <a:latin typeface="Meiryo UI" panose="020B0604030504040204" pitchFamily="50" charset="-128"/>
              <a:ea typeface="Meiryo UI" panose="020B0604030504040204" pitchFamily="50" charset="-128"/>
            </a:rPr>
            <a:t>事業場責任者（報告先）</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●●部　●●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連絡先　</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TEL:</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E-mail:</a:t>
          </a:r>
          <a:r>
            <a:rPr kumimoji="1" lang="ja-JP" altLang="en-US" sz="2000" dirty="0">
              <a:latin typeface="Meiryo UI" panose="020B0604030504040204" pitchFamily="50" charset="-128"/>
              <a:ea typeface="Meiryo UI" panose="020B0604030504040204" pitchFamily="50" charset="-128"/>
            </a:rPr>
            <a:t>　ｘｘｘ＠ｘｘｘ</a:t>
          </a:r>
          <a:r>
            <a:rPr kumimoji="1" lang="en-US" altLang="ja-JP" sz="2000" dirty="0">
              <a:latin typeface="Meiryo UI" panose="020B0604030504040204" pitchFamily="50" charset="-128"/>
              <a:ea typeface="Meiryo UI" panose="020B0604030504040204" pitchFamily="50" charset="-128"/>
            </a:rPr>
            <a:t>.co.jp</a:t>
          </a:r>
          <a:endParaRPr kumimoji="1" lang="ja-JP" altLang="en-US" sz="2000" dirty="0">
            <a:latin typeface="Meiryo UI" panose="020B0604030504040204" pitchFamily="50" charset="-128"/>
            <a:ea typeface="Meiryo UI" panose="020B0604030504040204" pitchFamily="50" charset="-128"/>
          </a:endParaRPr>
        </a:p>
      </dgm:t>
    </dgm:pt>
    <dgm:pt modelId="{385ECDF4-8B38-47CC-AFFC-9B692E9F0BE5}" type="parTrans" cxnId="{1520F517-A81C-45CA-B10D-164EDC1660D9}">
      <dgm:prSet/>
      <dgm:spPr/>
      <dgm:t>
        <a:bodyPr/>
        <a:lstStyle/>
        <a:p>
          <a:endParaRPr kumimoji="1" lang="ja-JP" altLang="en-US"/>
        </a:p>
      </dgm:t>
    </dgm:pt>
    <dgm:pt modelId="{65E1F16F-C4D2-4CDE-9A6B-E2D87A66F0CF}" type="sibTrans" cxnId="{1520F517-A81C-45CA-B10D-164EDC1660D9}">
      <dgm:prSet/>
      <dgm:spPr/>
      <dgm:t>
        <a:bodyPr/>
        <a:lstStyle/>
        <a:p>
          <a:endParaRPr kumimoji="1" lang="ja-JP" altLang="en-US"/>
        </a:p>
      </dgm:t>
    </dgm:pt>
    <dgm:pt modelId="{394DA29F-6136-4016-879E-562C428EA7B5}">
      <dgm:prSet phldrT="[テキスト]"/>
      <dgm:spPr/>
      <dgm:t>
        <a:bodyPr/>
        <a:lstStyle/>
        <a:p>
          <a:r>
            <a:rPr kumimoji="1" lang="ja-JP" altLang="en-US" dirty="0">
              <a:latin typeface="Meiryo UI" panose="020B0604030504040204" pitchFamily="50" charset="-128"/>
              <a:ea typeface="Meiryo UI" panose="020B0604030504040204" pitchFamily="50" charset="-128"/>
            </a:rPr>
            <a:t>緊急搬送先</a:t>
          </a:r>
          <a:endParaRPr kumimoji="1" lang="en-US" altLang="ja-JP" dirty="0">
            <a:latin typeface="Meiryo UI" panose="020B0604030504040204" pitchFamily="50" charset="-128"/>
            <a:ea typeface="Meiryo UI" panose="020B0604030504040204" pitchFamily="50" charset="-128"/>
          </a:endParaRPr>
        </a:p>
        <a:p>
          <a:r>
            <a:rPr kumimoji="1" lang="ja-JP" altLang="en-US" dirty="0"/>
            <a:t>●●病院</a:t>
          </a:r>
          <a:endParaRPr kumimoji="1" lang="en-US" altLang="ja-JP" dirty="0"/>
        </a:p>
        <a:p>
          <a:r>
            <a:rPr kumimoji="1" lang="ja-JP" altLang="en-US" dirty="0"/>
            <a:t>所在地　●●●●●●●●●●</a:t>
          </a:r>
          <a:endParaRPr kumimoji="1" lang="en-US" altLang="ja-JP" dirty="0"/>
        </a:p>
        <a:p>
          <a:r>
            <a:rPr kumimoji="1" lang="ja-JP" altLang="en-US" dirty="0"/>
            <a:t>電話番号　●●●</a:t>
          </a:r>
          <a:r>
            <a:rPr kumimoji="1" lang="en-US" altLang="ja-JP" dirty="0"/>
            <a:t>-</a:t>
          </a:r>
          <a:r>
            <a:rPr kumimoji="1" lang="ja-JP" altLang="en-US" dirty="0"/>
            <a:t>●●●●</a:t>
          </a:r>
          <a:r>
            <a:rPr kumimoji="1" lang="en-US" altLang="ja-JP" dirty="0"/>
            <a:t>-</a:t>
          </a:r>
          <a:r>
            <a:rPr kumimoji="1" lang="ja-JP" altLang="en-US" dirty="0"/>
            <a:t>●●●●</a:t>
          </a:r>
        </a:p>
      </dgm:t>
    </dgm:pt>
    <dgm:pt modelId="{DD0C9E7B-81C0-41E3-8A82-B9F6B4123EB1}" type="parTrans" cxnId="{F369211D-EABB-464A-8319-093AA8E0A35E}">
      <dgm:prSet/>
      <dgm:spPr/>
      <dgm:t>
        <a:bodyPr/>
        <a:lstStyle/>
        <a:p>
          <a:endParaRPr kumimoji="1" lang="ja-JP" altLang="en-US"/>
        </a:p>
      </dgm:t>
    </dgm:pt>
    <dgm:pt modelId="{ADBAC2AB-0D14-47BE-A5DD-CC3D90EAFCC8}" type="sibTrans" cxnId="{F369211D-EABB-464A-8319-093AA8E0A35E}">
      <dgm:prSet/>
      <dgm:spPr/>
      <dgm:t>
        <a:bodyPr/>
        <a:lstStyle/>
        <a:p>
          <a:endParaRPr kumimoji="1" lang="ja-JP" altLang="en-US"/>
        </a:p>
      </dgm:t>
    </dgm:pt>
    <dgm:pt modelId="{CC596AAD-933E-49D7-9A28-334546B063AD}" type="pres">
      <dgm:prSet presAssocID="{95C6080F-B59D-424E-9896-BFD5D71A1D95}" presName="vert0" presStyleCnt="0">
        <dgm:presLayoutVars>
          <dgm:dir/>
          <dgm:animOne val="branch"/>
          <dgm:animLvl val="lvl"/>
        </dgm:presLayoutVars>
      </dgm:prSet>
      <dgm:spPr/>
    </dgm:pt>
    <dgm:pt modelId="{9EC5FA4A-FB03-4C5E-8A1D-3318EB36D613}" type="pres">
      <dgm:prSet presAssocID="{F7C7B6EE-10F9-4F55-9DFD-0250640B2370}" presName="thickLine" presStyleLbl="alignNode1" presStyleIdx="0" presStyleCnt="1"/>
      <dgm:spPr/>
    </dgm:pt>
    <dgm:pt modelId="{8340B2E5-6198-42CA-8916-374AF9E9478D}" type="pres">
      <dgm:prSet presAssocID="{F7C7B6EE-10F9-4F55-9DFD-0250640B2370}" presName="horz1" presStyleCnt="0"/>
      <dgm:spPr/>
    </dgm:pt>
    <dgm:pt modelId="{00FC8147-14B9-4976-99F9-2997D6A9D54E}" type="pres">
      <dgm:prSet presAssocID="{F7C7B6EE-10F9-4F55-9DFD-0250640B2370}" presName="tx1" presStyleLbl="revTx" presStyleIdx="0" presStyleCnt="3" custScaleX="150484"/>
      <dgm:spPr/>
    </dgm:pt>
    <dgm:pt modelId="{6137C669-B74C-4012-A6B3-9C747881367E}" type="pres">
      <dgm:prSet presAssocID="{F7C7B6EE-10F9-4F55-9DFD-0250640B2370}" presName="vert1" presStyleCnt="0"/>
      <dgm:spPr/>
    </dgm:pt>
    <dgm:pt modelId="{B9318624-D268-4F4C-8A9C-7590AE3974D3}" type="pres">
      <dgm:prSet presAssocID="{907E4F0B-2A4D-478E-95AB-E8CED41CD97D}" presName="vertSpace2a" presStyleCnt="0"/>
      <dgm:spPr/>
    </dgm:pt>
    <dgm:pt modelId="{3189DF6F-07C9-4CC0-BA58-F765DBB19B73}" type="pres">
      <dgm:prSet presAssocID="{907E4F0B-2A4D-478E-95AB-E8CED41CD97D}" presName="horz2" presStyleCnt="0"/>
      <dgm:spPr/>
    </dgm:pt>
    <dgm:pt modelId="{ADA7D396-273B-48D6-86EE-974969F74C1C}" type="pres">
      <dgm:prSet presAssocID="{907E4F0B-2A4D-478E-95AB-E8CED41CD97D}" presName="horzSpace2" presStyleCnt="0"/>
      <dgm:spPr/>
    </dgm:pt>
    <dgm:pt modelId="{8E04E0DF-377A-4F4F-8AAE-B1422181973B}" type="pres">
      <dgm:prSet presAssocID="{907E4F0B-2A4D-478E-95AB-E8CED41CD97D}" presName="tx2" presStyleLbl="revTx" presStyleIdx="1" presStyleCnt="3" custScaleY="152099"/>
      <dgm:spPr/>
    </dgm:pt>
    <dgm:pt modelId="{E5EFA649-9BC5-497A-8D55-CBCC2AE13851}" type="pres">
      <dgm:prSet presAssocID="{907E4F0B-2A4D-478E-95AB-E8CED41CD97D}" presName="vert2" presStyleCnt="0"/>
      <dgm:spPr/>
    </dgm:pt>
    <dgm:pt modelId="{DE9EAC5C-F3BC-4706-A19E-822638899B8F}" type="pres">
      <dgm:prSet presAssocID="{907E4F0B-2A4D-478E-95AB-E8CED41CD97D}" presName="thinLine2b" presStyleLbl="callout" presStyleIdx="0" presStyleCnt="2"/>
      <dgm:spPr/>
    </dgm:pt>
    <dgm:pt modelId="{BE6E2F30-0EDA-461B-B195-1FF0959ACB31}" type="pres">
      <dgm:prSet presAssocID="{907E4F0B-2A4D-478E-95AB-E8CED41CD97D}" presName="vertSpace2b" presStyleCnt="0"/>
      <dgm:spPr/>
    </dgm:pt>
    <dgm:pt modelId="{ED8622AF-2DE0-4DE8-B4E5-BA577BC43768}" type="pres">
      <dgm:prSet presAssocID="{394DA29F-6136-4016-879E-562C428EA7B5}" presName="horz2" presStyleCnt="0"/>
      <dgm:spPr/>
    </dgm:pt>
    <dgm:pt modelId="{053266C5-5928-4F04-A7C1-61714FC6BB30}" type="pres">
      <dgm:prSet presAssocID="{394DA29F-6136-4016-879E-562C428EA7B5}" presName="horzSpace2" presStyleCnt="0"/>
      <dgm:spPr/>
    </dgm:pt>
    <dgm:pt modelId="{FD5C4865-C864-4E2D-A281-289875E75E42}" type="pres">
      <dgm:prSet presAssocID="{394DA29F-6136-4016-879E-562C428EA7B5}" presName="tx2" presStyleLbl="revTx" presStyleIdx="2" presStyleCnt="3" custScaleY="124622"/>
      <dgm:spPr/>
    </dgm:pt>
    <dgm:pt modelId="{36B5FC3F-CC00-4DAB-BDD0-DE7AE30E338C}" type="pres">
      <dgm:prSet presAssocID="{394DA29F-6136-4016-879E-562C428EA7B5}" presName="vert2" presStyleCnt="0"/>
      <dgm:spPr/>
    </dgm:pt>
    <dgm:pt modelId="{C349D081-8A70-46F0-ACC1-BDCA4F82A580}" type="pres">
      <dgm:prSet presAssocID="{394DA29F-6136-4016-879E-562C428EA7B5}" presName="thinLine2b" presStyleLbl="callout" presStyleIdx="1" presStyleCnt="2"/>
      <dgm:spPr/>
    </dgm:pt>
    <dgm:pt modelId="{13479E08-5644-4455-B8F5-1AD431FEABC6}" type="pres">
      <dgm:prSet presAssocID="{394DA29F-6136-4016-879E-562C428EA7B5}" presName="vertSpace2b" presStyleCnt="0"/>
      <dgm:spPr/>
    </dgm:pt>
  </dgm:ptLst>
  <dgm:cxnLst>
    <dgm:cxn modelId="{1520F517-A81C-45CA-B10D-164EDC1660D9}" srcId="{F7C7B6EE-10F9-4F55-9DFD-0250640B2370}" destId="{907E4F0B-2A4D-478E-95AB-E8CED41CD97D}" srcOrd="0" destOrd="0" parTransId="{385ECDF4-8B38-47CC-AFFC-9B692E9F0BE5}" sibTransId="{65E1F16F-C4D2-4CDE-9A6B-E2D87A66F0CF}"/>
    <dgm:cxn modelId="{F369211D-EABB-464A-8319-093AA8E0A35E}" srcId="{F7C7B6EE-10F9-4F55-9DFD-0250640B2370}" destId="{394DA29F-6136-4016-879E-562C428EA7B5}" srcOrd="1" destOrd="0" parTransId="{DD0C9E7B-81C0-41E3-8A82-B9F6B4123EB1}" sibTransId="{ADBAC2AB-0D14-47BE-A5DD-CC3D90EAFCC8}"/>
    <dgm:cxn modelId="{78D41D68-287C-40DC-B5EF-3946F59F1705}" type="presOf" srcId="{907E4F0B-2A4D-478E-95AB-E8CED41CD97D}" destId="{8E04E0DF-377A-4F4F-8AAE-B1422181973B}" srcOrd="0" destOrd="0" presId="urn:microsoft.com/office/officeart/2008/layout/LinedList"/>
    <dgm:cxn modelId="{F067698E-E36B-41C9-B273-8230E381C75F}" type="presOf" srcId="{F7C7B6EE-10F9-4F55-9DFD-0250640B2370}" destId="{00FC8147-14B9-4976-99F9-2997D6A9D54E}" srcOrd="0" destOrd="0" presId="urn:microsoft.com/office/officeart/2008/layout/LinedList"/>
    <dgm:cxn modelId="{C678CBC5-9B77-4EF1-9F78-A55A3411182F}" type="presOf" srcId="{394DA29F-6136-4016-879E-562C428EA7B5}" destId="{FD5C4865-C864-4E2D-A281-289875E75E42}" srcOrd="0" destOrd="0" presId="urn:microsoft.com/office/officeart/2008/layout/LinedList"/>
    <dgm:cxn modelId="{4AE9F1E3-512A-4D1B-BEB2-0F4F9C0C80F9}" srcId="{95C6080F-B59D-424E-9896-BFD5D71A1D95}" destId="{F7C7B6EE-10F9-4F55-9DFD-0250640B2370}" srcOrd="0" destOrd="0" parTransId="{24BDD060-0319-4E83-91AF-55CC173A67EA}" sibTransId="{13FF86A0-333F-4F68-878F-4E635051DE58}"/>
    <dgm:cxn modelId="{F8CA8FFF-6EDB-448A-A208-0A00D0BD221D}" type="presOf" srcId="{95C6080F-B59D-424E-9896-BFD5D71A1D95}" destId="{CC596AAD-933E-49D7-9A28-334546B063AD}" srcOrd="0" destOrd="0" presId="urn:microsoft.com/office/officeart/2008/layout/LinedList"/>
    <dgm:cxn modelId="{EA5E6B1B-3D9C-4F8B-8A4A-2AE1BAEADC31}" type="presParOf" srcId="{CC596AAD-933E-49D7-9A28-334546B063AD}" destId="{9EC5FA4A-FB03-4C5E-8A1D-3318EB36D613}" srcOrd="0" destOrd="0" presId="urn:microsoft.com/office/officeart/2008/layout/LinedList"/>
    <dgm:cxn modelId="{D8A58A58-B471-47F9-BE7E-030BBDBC074D}" type="presParOf" srcId="{CC596AAD-933E-49D7-9A28-334546B063AD}" destId="{8340B2E5-6198-42CA-8916-374AF9E9478D}" srcOrd="1" destOrd="0" presId="urn:microsoft.com/office/officeart/2008/layout/LinedList"/>
    <dgm:cxn modelId="{2A142E3B-850D-424C-B3E3-C3E6EC6E5C57}" type="presParOf" srcId="{8340B2E5-6198-42CA-8916-374AF9E9478D}" destId="{00FC8147-14B9-4976-99F9-2997D6A9D54E}" srcOrd="0" destOrd="0" presId="urn:microsoft.com/office/officeart/2008/layout/LinedList"/>
    <dgm:cxn modelId="{72C1B7AB-491D-4986-99AE-CCA13A4983B9}" type="presParOf" srcId="{8340B2E5-6198-42CA-8916-374AF9E9478D}" destId="{6137C669-B74C-4012-A6B3-9C747881367E}" srcOrd="1" destOrd="0" presId="urn:microsoft.com/office/officeart/2008/layout/LinedList"/>
    <dgm:cxn modelId="{A13E3DE0-15A5-4931-8CB4-EACDDCFB1739}" type="presParOf" srcId="{6137C669-B74C-4012-A6B3-9C747881367E}" destId="{B9318624-D268-4F4C-8A9C-7590AE3974D3}" srcOrd="0" destOrd="0" presId="urn:microsoft.com/office/officeart/2008/layout/LinedList"/>
    <dgm:cxn modelId="{AE4A89EE-E181-4CA9-81E0-BC76D67BF1EB}" type="presParOf" srcId="{6137C669-B74C-4012-A6B3-9C747881367E}" destId="{3189DF6F-07C9-4CC0-BA58-F765DBB19B73}" srcOrd="1" destOrd="0" presId="urn:microsoft.com/office/officeart/2008/layout/LinedList"/>
    <dgm:cxn modelId="{367B9325-3CAC-455D-A4EC-CFACF71B77D1}" type="presParOf" srcId="{3189DF6F-07C9-4CC0-BA58-F765DBB19B73}" destId="{ADA7D396-273B-48D6-86EE-974969F74C1C}" srcOrd="0" destOrd="0" presId="urn:microsoft.com/office/officeart/2008/layout/LinedList"/>
    <dgm:cxn modelId="{962DFC01-5C83-43C3-BD23-934D3825201C}" type="presParOf" srcId="{3189DF6F-07C9-4CC0-BA58-F765DBB19B73}" destId="{8E04E0DF-377A-4F4F-8AAE-B1422181973B}" srcOrd="1" destOrd="0" presId="urn:microsoft.com/office/officeart/2008/layout/LinedList"/>
    <dgm:cxn modelId="{A25577BC-EDEB-4486-808E-D6F1DB2E876B}" type="presParOf" srcId="{3189DF6F-07C9-4CC0-BA58-F765DBB19B73}" destId="{E5EFA649-9BC5-497A-8D55-CBCC2AE13851}" srcOrd="2" destOrd="0" presId="urn:microsoft.com/office/officeart/2008/layout/LinedList"/>
    <dgm:cxn modelId="{DEB94CA0-DCE0-4302-A312-6F26BE83A25D}" type="presParOf" srcId="{6137C669-B74C-4012-A6B3-9C747881367E}" destId="{DE9EAC5C-F3BC-4706-A19E-822638899B8F}" srcOrd="2" destOrd="0" presId="urn:microsoft.com/office/officeart/2008/layout/LinedList"/>
    <dgm:cxn modelId="{F33C011B-EC9D-4D9A-895A-4A3802991DC3}" type="presParOf" srcId="{6137C669-B74C-4012-A6B3-9C747881367E}" destId="{BE6E2F30-0EDA-461B-B195-1FF0959ACB31}" srcOrd="3" destOrd="0" presId="urn:microsoft.com/office/officeart/2008/layout/LinedList"/>
    <dgm:cxn modelId="{AF4556A4-2781-4669-8B07-2676BFA2B86F}" type="presParOf" srcId="{6137C669-B74C-4012-A6B3-9C747881367E}" destId="{ED8622AF-2DE0-4DE8-B4E5-BA577BC43768}" srcOrd="4" destOrd="0" presId="urn:microsoft.com/office/officeart/2008/layout/LinedList"/>
    <dgm:cxn modelId="{6A6D340E-0EFF-48A9-B7BE-95C7CD7FA292}" type="presParOf" srcId="{ED8622AF-2DE0-4DE8-B4E5-BA577BC43768}" destId="{053266C5-5928-4F04-A7C1-61714FC6BB30}" srcOrd="0" destOrd="0" presId="urn:microsoft.com/office/officeart/2008/layout/LinedList"/>
    <dgm:cxn modelId="{AA5DBB7B-9797-4178-AC22-1897A0F0A906}" type="presParOf" srcId="{ED8622AF-2DE0-4DE8-B4E5-BA577BC43768}" destId="{FD5C4865-C864-4E2D-A281-289875E75E42}" srcOrd="1" destOrd="0" presId="urn:microsoft.com/office/officeart/2008/layout/LinedList"/>
    <dgm:cxn modelId="{7F7C4528-E453-4AB3-9073-4A87B4F55E9A}" type="presParOf" srcId="{ED8622AF-2DE0-4DE8-B4E5-BA577BC43768}" destId="{36B5FC3F-CC00-4DAB-BDD0-DE7AE30E338C}" srcOrd="2" destOrd="0" presId="urn:microsoft.com/office/officeart/2008/layout/LinedList"/>
    <dgm:cxn modelId="{D047DA4D-F693-4749-894F-2FDE1EABE5C1}" type="presParOf" srcId="{6137C669-B74C-4012-A6B3-9C747881367E}" destId="{C349D081-8A70-46F0-ACC1-BDCA4F82A580}" srcOrd="5" destOrd="0" presId="urn:microsoft.com/office/officeart/2008/layout/LinedList"/>
    <dgm:cxn modelId="{C6F52894-8464-458E-B632-CD2AA084DFB8}" type="presParOf" srcId="{6137C669-B74C-4012-A6B3-9C747881367E}" destId="{13479E08-5644-4455-B8F5-1AD431FEABC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763F0-5C13-44E1-BEC3-F905AD2E4F68}">
      <dsp:nvSpPr>
        <dsp:cNvPr id="0" name=""/>
        <dsp:cNvSpPr/>
      </dsp:nvSpPr>
      <dsp:spPr>
        <a:xfrm>
          <a:off x="3971" y="1387753"/>
          <a:ext cx="1231273" cy="999568"/>
        </a:xfrm>
        <a:prstGeom prst="roundRect">
          <a:avLst>
            <a:gd name="adj" fmla="val 10000"/>
          </a:avLst>
        </a:prstGeom>
        <a:solidFill>
          <a:schemeClr val="accent4">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大量に</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発汗</a:t>
          </a:r>
        </a:p>
      </dsp:txBody>
      <dsp:txXfrm>
        <a:off x="33247" y="1417029"/>
        <a:ext cx="1172721" cy="941016"/>
      </dsp:txXfrm>
    </dsp:sp>
    <dsp:sp modelId="{7782CD34-9DDD-493C-B3B3-4BD923278706}">
      <dsp:nvSpPr>
        <dsp:cNvPr id="0" name=""/>
        <dsp:cNvSpPr/>
      </dsp:nvSpPr>
      <dsp:spPr>
        <a:xfrm>
          <a:off x="1358373" y="1734860"/>
          <a:ext cx="261030" cy="305355"/>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1358373" y="1795931"/>
        <a:ext cx="182721" cy="183213"/>
      </dsp:txXfrm>
    </dsp:sp>
    <dsp:sp modelId="{5AEA0CBA-A48A-4C51-B8CF-BFAB4E46E5D2}">
      <dsp:nvSpPr>
        <dsp:cNvPr id="0" name=""/>
        <dsp:cNvSpPr/>
      </dsp:nvSpPr>
      <dsp:spPr>
        <a:xfrm>
          <a:off x="1727755" y="1387753"/>
          <a:ext cx="1231273" cy="999568"/>
        </a:xfrm>
        <a:prstGeom prst="roundRect">
          <a:avLst>
            <a:gd name="adj" fmla="val 10000"/>
          </a:avLst>
        </a:prstGeom>
        <a:solidFill>
          <a:schemeClr val="accent4">
            <a:alpha val="90000"/>
            <a:hueOff val="0"/>
            <a:satOff val="0"/>
            <a:lumOff val="0"/>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体内の塩分も消失</a:t>
          </a:r>
        </a:p>
      </dsp:txBody>
      <dsp:txXfrm>
        <a:off x="1757031" y="1417029"/>
        <a:ext cx="1172721" cy="941016"/>
      </dsp:txXfrm>
    </dsp:sp>
    <dsp:sp modelId="{EACBBF49-1C70-40BB-9EC2-4AC92D789614}">
      <dsp:nvSpPr>
        <dsp:cNvPr id="0" name=""/>
        <dsp:cNvSpPr/>
      </dsp:nvSpPr>
      <dsp:spPr>
        <a:xfrm>
          <a:off x="3082156" y="1734860"/>
          <a:ext cx="261030" cy="305355"/>
        </a:xfrm>
        <a:prstGeom prst="rightArrow">
          <a:avLst>
            <a:gd name="adj1" fmla="val 60000"/>
            <a:gd name="adj2" fmla="val 50000"/>
          </a:avLst>
        </a:prstGeom>
        <a:solidFill>
          <a:schemeClr val="accent4">
            <a:shade val="90000"/>
            <a:hueOff val="-120201"/>
            <a:satOff val="-4604"/>
            <a:lumOff val="115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3082156" y="1795931"/>
        <a:ext cx="182721" cy="183213"/>
      </dsp:txXfrm>
    </dsp:sp>
    <dsp:sp modelId="{27F8F973-02B1-49CD-922C-F2A47F64229A}">
      <dsp:nvSpPr>
        <dsp:cNvPr id="0" name=""/>
        <dsp:cNvSpPr/>
      </dsp:nvSpPr>
      <dsp:spPr>
        <a:xfrm>
          <a:off x="3451538" y="1387753"/>
          <a:ext cx="1231273" cy="999568"/>
        </a:xfrm>
        <a:prstGeom prst="roundRect">
          <a:avLst>
            <a:gd name="adj" fmla="val 10000"/>
          </a:avLst>
        </a:prstGeom>
        <a:solidFill>
          <a:schemeClr val="accent4">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水分のみ補給</a:t>
          </a:r>
        </a:p>
      </dsp:txBody>
      <dsp:txXfrm>
        <a:off x="3480814" y="1417029"/>
        <a:ext cx="1172721" cy="941016"/>
      </dsp:txXfrm>
    </dsp:sp>
    <dsp:sp modelId="{E10F0D13-2E1C-4C90-9B70-EE222ED62D3E}">
      <dsp:nvSpPr>
        <dsp:cNvPr id="0" name=""/>
        <dsp:cNvSpPr/>
      </dsp:nvSpPr>
      <dsp:spPr>
        <a:xfrm>
          <a:off x="4805939" y="1734860"/>
          <a:ext cx="261030" cy="305355"/>
        </a:xfrm>
        <a:prstGeom prst="rightArrow">
          <a:avLst>
            <a:gd name="adj1" fmla="val 60000"/>
            <a:gd name="adj2" fmla="val 50000"/>
          </a:avLst>
        </a:prstGeom>
        <a:solidFill>
          <a:schemeClr val="accent4">
            <a:shade val="90000"/>
            <a:hueOff val="-240401"/>
            <a:satOff val="-9207"/>
            <a:lumOff val="230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4805939" y="1795931"/>
        <a:ext cx="182721" cy="183213"/>
      </dsp:txXfrm>
    </dsp:sp>
    <dsp:sp modelId="{C2BF7D3F-A81B-4942-9860-436FFF99325F}">
      <dsp:nvSpPr>
        <dsp:cNvPr id="0" name=""/>
        <dsp:cNvSpPr/>
      </dsp:nvSpPr>
      <dsp:spPr>
        <a:xfrm>
          <a:off x="5175321" y="1387753"/>
          <a:ext cx="1231273" cy="999568"/>
        </a:xfrm>
        <a:prstGeom prst="roundRect">
          <a:avLst>
            <a:gd name="adj" fmla="val 10000"/>
          </a:avLst>
        </a:prstGeom>
        <a:solidFill>
          <a:schemeClr val="accent4">
            <a:alpha val="90000"/>
            <a:hueOff val="0"/>
            <a:satOff val="0"/>
            <a:lumOff val="0"/>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体内の塩分割合の</a:t>
          </a:r>
          <a:r>
            <a:rPr kumimoji="1" lang="ja-JP" altLang="en-US" sz="1800" kern="1200" dirty="0">
              <a:solidFill>
                <a:srgbClr val="FF0000"/>
              </a:solidFill>
            </a:rPr>
            <a:t>低下</a:t>
          </a:r>
        </a:p>
      </dsp:txBody>
      <dsp:txXfrm>
        <a:off x="5204597" y="1417029"/>
        <a:ext cx="1172721" cy="941016"/>
      </dsp:txXfrm>
    </dsp:sp>
    <dsp:sp modelId="{9148810D-8E5B-4E92-B8F1-ABBC4B01DE35}">
      <dsp:nvSpPr>
        <dsp:cNvPr id="0" name=""/>
        <dsp:cNvSpPr/>
      </dsp:nvSpPr>
      <dsp:spPr>
        <a:xfrm>
          <a:off x="6529723" y="1734860"/>
          <a:ext cx="261030" cy="305355"/>
        </a:xfrm>
        <a:prstGeom prst="rightArrow">
          <a:avLst>
            <a:gd name="adj1" fmla="val 60000"/>
            <a:gd name="adj2" fmla="val 50000"/>
          </a:avLst>
        </a:prstGeom>
        <a:solidFill>
          <a:schemeClr val="accent4">
            <a:shade val="90000"/>
            <a:hueOff val="-360602"/>
            <a:satOff val="-13811"/>
            <a:lumOff val="345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6529723" y="1795931"/>
        <a:ext cx="182721" cy="183213"/>
      </dsp:txXfrm>
    </dsp:sp>
    <dsp:sp modelId="{725FE06D-87B7-4EBE-9C84-14D86FC541AD}">
      <dsp:nvSpPr>
        <dsp:cNvPr id="0" name=""/>
        <dsp:cNvSpPr/>
      </dsp:nvSpPr>
      <dsp:spPr>
        <a:xfrm>
          <a:off x="6899105" y="1387753"/>
          <a:ext cx="1231273" cy="999568"/>
        </a:xfrm>
        <a:prstGeom prst="roundRect">
          <a:avLst>
            <a:gd name="adj" fmla="val 10000"/>
          </a:avLst>
        </a:prstGeom>
        <a:solidFill>
          <a:schemeClr val="accent4">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rgbClr val="FF0000"/>
              </a:solidFill>
            </a:rPr>
            <a:t>熱中症</a:t>
          </a:r>
          <a:endParaRPr kumimoji="1" lang="en-US" altLang="ja-JP" sz="1800" kern="1200" dirty="0">
            <a:solidFill>
              <a:srgbClr val="FF0000"/>
            </a:solidFill>
          </a:endParaRPr>
        </a:p>
        <a:p>
          <a:pPr marL="0" lvl="0" indent="0" algn="ctr" defTabSz="800100">
            <a:lnSpc>
              <a:spcPct val="90000"/>
            </a:lnSpc>
            <a:spcBef>
              <a:spcPct val="0"/>
            </a:spcBef>
            <a:spcAft>
              <a:spcPct val="35000"/>
            </a:spcAft>
            <a:buNone/>
          </a:pPr>
          <a:r>
            <a:rPr kumimoji="1" lang="ja-JP" altLang="en-US" sz="1800" kern="1200" dirty="0">
              <a:solidFill>
                <a:srgbClr val="FF0000"/>
              </a:solidFill>
            </a:rPr>
            <a:t>発症</a:t>
          </a:r>
        </a:p>
      </dsp:txBody>
      <dsp:txXfrm>
        <a:off x="6928381" y="1417029"/>
        <a:ext cx="1172721" cy="941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763F0-5C13-44E1-BEC3-F905AD2E4F68}">
      <dsp:nvSpPr>
        <dsp:cNvPr id="0" name=""/>
        <dsp:cNvSpPr/>
      </dsp:nvSpPr>
      <dsp:spPr>
        <a:xfrm>
          <a:off x="4721" y="993871"/>
          <a:ext cx="1411226" cy="14817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大量に</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発汗</a:t>
          </a:r>
        </a:p>
      </dsp:txBody>
      <dsp:txXfrm>
        <a:off x="46054" y="1035204"/>
        <a:ext cx="1328560" cy="1399121"/>
      </dsp:txXfrm>
    </dsp:sp>
    <dsp:sp modelId="{7782CD34-9DDD-493C-B3B3-4BD923278706}">
      <dsp:nvSpPr>
        <dsp:cNvPr id="0" name=""/>
        <dsp:cNvSpPr/>
      </dsp:nvSpPr>
      <dsp:spPr>
        <a:xfrm>
          <a:off x="1557070" y="1559773"/>
          <a:ext cx="299179" cy="349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1557070" y="1629770"/>
        <a:ext cx="209425" cy="209990"/>
      </dsp:txXfrm>
    </dsp:sp>
    <dsp:sp modelId="{5AEA0CBA-A48A-4C51-B8CF-BFAB4E46E5D2}">
      <dsp:nvSpPr>
        <dsp:cNvPr id="0" name=""/>
        <dsp:cNvSpPr/>
      </dsp:nvSpPr>
      <dsp:spPr>
        <a:xfrm>
          <a:off x="1980438" y="993871"/>
          <a:ext cx="1411226" cy="14817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体内の塩分も消失</a:t>
          </a:r>
        </a:p>
      </dsp:txBody>
      <dsp:txXfrm>
        <a:off x="2021771" y="1035204"/>
        <a:ext cx="1328560" cy="1399121"/>
      </dsp:txXfrm>
    </dsp:sp>
    <dsp:sp modelId="{EACBBF49-1C70-40BB-9EC2-4AC92D789614}">
      <dsp:nvSpPr>
        <dsp:cNvPr id="0" name=""/>
        <dsp:cNvSpPr/>
      </dsp:nvSpPr>
      <dsp:spPr>
        <a:xfrm>
          <a:off x="3532787" y="1559773"/>
          <a:ext cx="299179" cy="349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3532787" y="1629770"/>
        <a:ext cx="209425" cy="209990"/>
      </dsp:txXfrm>
    </dsp:sp>
    <dsp:sp modelId="{27F8F973-02B1-49CD-922C-F2A47F64229A}">
      <dsp:nvSpPr>
        <dsp:cNvPr id="0" name=""/>
        <dsp:cNvSpPr/>
      </dsp:nvSpPr>
      <dsp:spPr>
        <a:xfrm>
          <a:off x="3956155" y="993871"/>
          <a:ext cx="1411226" cy="14817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水分と</a:t>
          </a:r>
          <a:endParaRPr kumimoji="1" lang="en-US" altLang="ja-JP" sz="2000" b="1" kern="1200" dirty="0"/>
        </a:p>
        <a:p>
          <a:pPr marL="0" lvl="0" indent="0" algn="ctr" defTabSz="889000">
            <a:lnSpc>
              <a:spcPct val="90000"/>
            </a:lnSpc>
            <a:spcBef>
              <a:spcPct val="0"/>
            </a:spcBef>
            <a:spcAft>
              <a:spcPct val="35000"/>
            </a:spcAft>
            <a:buNone/>
          </a:pPr>
          <a:r>
            <a:rPr kumimoji="1" lang="ja-JP" altLang="en-US" sz="3600" b="1" kern="1200" dirty="0">
              <a:solidFill>
                <a:srgbClr val="FFC000"/>
              </a:solidFill>
            </a:rPr>
            <a:t>塩分</a:t>
          </a:r>
          <a:r>
            <a:rPr kumimoji="1" lang="ja-JP" altLang="en-US" sz="1800" kern="1200" dirty="0"/>
            <a:t>を補給</a:t>
          </a:r>
        </a:p>
      </dsp:txBody>
      <dsp:txXfrm>
        <a:off x="3997488" y="1035204"/>
        <a:ext cx="1328560" cy="1399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C18AC-3BCA-4E82-8A98-B1958CCD9EFB}">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latin typeface="Meiryo UI" panose="020B0604030504040204" pitchFamily="50" charset="-128"/>
              <a:ea typeface="Meiryo UI" panose="020B0604030504040204" pitchFamily="50" charset="-128"/>
            </a:rPr>
            <a:t>発見</a:t>
          </a:r>
        </a:p>
      </dsp:txBody>
      <dsp:txXfrm rot="-5400000">
        <a:off x="1" y="520688"/>
        <a:ext cx="1039018" cy="445294"/>
      </dsp:txXfrm>
    </dsp:sp>
    <dsp:sp modelId="{DBD5EC02-C2E2-4B98-8D60-88B304DD9ADA}">
      <dsp:nvSpPr>
        <dsp:cNvPr id="0" name=""/>
        <dsp:cNvSpPr/>
      </dsp:nvSpPr>
      <dsp:spPr>
        <a:xfrm rot="5400000">
          <a:off x="4128095" y="-3087897"/>
          <a:ext cx="964803" cy="714295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kumimoji="1" lang="ja-JP" altLang="en-US" sz="1900" kern="1200" dirty="0">
              <a:latin typeface="Meiryo UI" panose="020B0604030504040204" pitchFamily="50" charset="-128"/>
              <a:ea typeface="Meiryo UI" panose="020B0604030504040204" pitchFamily="50" charset="-128"/>
            </a:rPr>
            <a:t>従業員の様子がおかしいと思ったら</a:t>
          </a:r>
          <a:r>
            <a:rPr kumimoji="1" lang="en-US" altLang="ja-JP" sz="1900" kern="1200" dirty="0">
              <a:latin typeface="Meiryo UI" panose="020B0604030504040204" pitchFamily="50" charset="-128"/>
              <a:ea typeface="Meiryo UI" panose="020B0604030504040204" pitchFamily="50" charset="-128"/>
            </a:rPr>
            <a:t>…</a:t>
          </a:r>
          <a:endParaRPr kumimoji="1" lang="ja-JP" altLang="en-US" sz="1900" kern="1200" dirty="0">
            <a:latin typeface="Meiryo UI" panose="020B0604030504040204" pitchFamily="50" charset="-128"/>
            <a:ea typeface="Meiryo UI" panose="020B0604030504040204" pitchFamily="50" charset="-128"/>
          </a:endParaRPr>
        </a:p>
        <a:p>
          <a:pPr marL="171450" lvl="1" indent="-171450" algn="l" defTabSz="844550">
            <a:lnSpc>
              <a:spcPct val="90000"/>
            </a:lnSpc>
            <a:spcBef>
              <a:spcPct val="0"/>
            </a:spcBef>
            <a:spcAft>
              <a:spcPct val="15000"/>
            </a:spcAft>
            <a:buChar char="•"/>
          </a:pPr>
          <a:r>
            <a:rPr kumimoji="1" lang="ja-JP" altLang="en-US" sz="1900" kern="1200" dirty="0">
              <a:latin typeface="Meiryo UI" panose="020B0604030504040204" pitchFamily="50" charset="-128"/>
              <a:ea typeface="Meiryo UI" panose="020B0604030504040204" pitchFamily="50" charset="-128"/>
            </a:rPr>
            <a:t>熱中症の症状が見られる従業員を発見</a:t>
          </a:r>
        </a:p>
      </dsp:txBody>
      <dsp:txXfrm rot="-5400000">
        <a:off x="1039018" y="48278"/>
        <a:ext cx="7095859" cy="870607"/>
      </dsp:txXfrm>
    </dsp:sp>
    <dsp:sp modelId="{E7233798-788F-46A8-BE43-5084C0EFA7A8}">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t>応急措置</a:t>
          </a:r>
        </a:p>
      </dsp:txBody>
      <dsp:txXfrm rot="-5400000">
        <a:off x="1" y="1809352"/>
        <a:ext cx="1039018" cy="445294"/>
      </dsp:txXfrm>
    </dsp:sp>
    <dsp:sp modelId="{DF910FBC-C64E-48B8-B11B-4EB6B38A121C}">
      <dsp:nvSpPr>
        <dsp:cNvPr id="0" name=""/>
        <dsp:cNvSpPr/>
      </dsp:nvSpPr>
      <dsp:spPr>
        <a:xfrm rot="5400000">
          <a:off x="4128095" y="-1799233"/>
          <a:ext cx="964803" cy="714295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kumimoji="1" lang="ja-JP" altLang="en-US" sz="1900" b="1" kern="1200" dirty="0">
              <a:solidFill>
                <a:srgbClr val="FF0000"/>
              </a:solidFill>
              <a:latin typeface="Meiryo UI" panose="020B0604030504040204" pitchFamily="50" charset="-128"/>
              <a:ea typeface="Meiryo UI" panose="020B0604030504040204" pitchFamily="50" charset="-128"/>
            </a:rPr>
            <a:t>すぐに</a:t>
          </a:r>
          <a:r>
            <a:rPr kumimoji="1" lang="en-US" altLang="ja-JP" sz="1900" b="1" kern="1200" dirty="0">
              <a:solidFill>
                <a:srgbClr val="FF0000"/>
              </a:solidFill>
              <a:latin typeface="Meiryo UI" panose="020B0604030504040204" pitchFamily="50" charset="-128"/>
              <a:ea typeface="Meiryo UI" panose="020B0604030504040204" pitchFamily="50" charset="-128"/>
            </a:rPr>
            <a:t>119</a:t>
          </a:r>
          <a:r>
            <a:rPr kumimoji="1" lang="ja-JP" altLang="en-US" sz="1900" b="1" kern="1200" dirty="0">
              <a:solidFill>
                <a:srgbClr val="FF0000"/>
              </a:solidFill>
              <a:latin typeface="Meiryo UI" panose="020B0604030504040204" pitchFamily="50" charset="-128"/>
              <a:ea typeface="Meiryo UI" panose="020B0604030504040204" pitchFamily="50" charset="-128"/>
            </a:rPr>
            <a:t>番</a:t>
          </a:r>
          <a:r>
            <a:rPr kumimoji="1" lang="ja-JP" altLang="en-US" sz="1900" kern="1200" dirty="0">
              <a:latin typeface="Meiryo UI" panose="020B0604030504040204" pitchFamily="50" charset="-128"/>
              <a:ea typeface="Meiryo UI" panose="020B0604030504040204" pitchFamily="50" charset="-128"/>
            </a:rPr>
            <a:t>（専門知識がないと、熱中症の判断ができないため）</a:t>
          </a:r>
        </a:p>
        <a:p>
          <a:pPr marL="171450" lvl="1" indent="-171450" algn="l" defTabSz="844550">
            <a:lnSpc>
              <a:spcPct val="90000"/>
            </a:lnSpc>
            <a:spcBef>
              <a:spcPct val="0"/>
            </a:spcBef>
            <a:spcAft>
              <a:spcPct val="15000"/>
            </a:spcAft>
            <a:buChar char="•"/>
          </a:pPr>
          <a:r>
            <a:rPr kumimoji="1" lang="ja-JP" altLang="en-US" sz="1900" b="1" kern="1200" dirty="0">
              <a:solidFill>
                <a:srgbClr val="FF0000"/>
              </a:solidFill>
              <a:latin typeface="Meiryo UI" panose="020B0604030504040204" pitchFamily="50" charset="-128"/>
              <a:ea typeface="Meiryo UI" panose="020B0604030504040204" pitchFamily="50" charset="-128"/>
            </a:rPr>
            <a:t>冷所で安静、身体を冷やす等の応急処置を行う！</a:t>
          </a:r>
        </a:p>
      </dsp:txBody>
      <dsp:txXfrm rot="-5400000">
        <a:off x="1039018" y="1336942"/>
        <a:ext cx="7095859" cy="870607"/>
      </dsp:txXfrm>
    </dsp:sp>
    <dsp:sp modelId="{74B9A1AC-1BF5-4C94-9B51-52E4C6955D0A}">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t>医療機関・事業所責任者等への連絡</a:t>
          </a:r>
        </a:p>
      </dsp:txBody>
      <dsp:txXfrm rot="-5400000">
        <a:off x="1" y="3098016"/>
        <a:ext cx="1039018" cy="445294"/>
      </dsp:txXfrm>
    </dsp:sp>
    <dsp:sp modelId="{E2F84B8F-43B1-4F87-99D0-BBA07AAE9589}">
      <dsp:nvSpPr>
        <dsp:cNvPr id="0" name=""/>
        <dsp:cNvSpPr/>
      </dsp:nvSpPr>
      <dsp:spPr>
        <a:xfrm rot="5400000">
          <a:off x="4128095" y="-510569"/>
          <a:ext cx="964803" cy="714295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kumimoji="1" lang="ja-JP" altLang="en-US" sz="1900" kern="1200" dirty="0">
              <a:latin typeface="Meiryo UI" panose="020B0604030504040204" pitchFamily="50" charset="-128"/>
              <a:ea typeface="Meiryo UI" panose="020B0604030504040204" pitchFamily="50" charset="-128"/>
            </a:rPr>
            <a:t>緊急搬送先の医療機関に連絡する。（上記で搬送しなかった場合）</a:t>
          </a:r>
        </a:p>
        <a:p>
          <a:pPr marL="171450" lvl="1" indent="-171450" algn="l" defTabSz="844550">
            <a:lnSpc>
              <a:spcPct val="90000"/>
            </a:lnSpc>
            <a:spcBef>
              <a:spcPct val="0"/>
            </a:spcBef>
            <a:spcAft>
              <a:spcPct val="15000"/>
            </a:spcAft>
            <a:buChar char="•"/>
          </a:pPr>
          <a:r>
            <a:rPr kumimoji="1" lang="ja-JP" altLang="en-US" sz="1900" kern="1200" dirty="0">
              <a:latin typeface="Meiryo UI" panose="020B0604030504040204" pitchFamily="50" charset="-128"/>
              <a:ea typeface="Meiryo UI" panose="020B0604030504040204" pitchFamily="50" charset="-128"/>
            </a:rPr>
            <a:t>事業場責任者に連絡する。</a:t>
          </a:r>
        </a:p>
      </dsp:txBody>
      <dsp:txXfrm rot="-5400000">
        <a:off x="1039018" y="2625606"/>
        <a:ext cx="7095859" cy="870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5FA4A-FB03-4C5E-8A1D-3318EB36D613}">
      <dsp:nvSpPr>
        <dsp:cNvPr id="0" name=""/>
        <dsp:cNvSpPr/>
      </dsp:nvSpPr>
      <dsp:spPr>
        <a:xfrm>
          <a:off x="0" y="2136"/>
          <a:ext cx="8441403"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0FC8147-14B9-4976-99F9-2997D6A9D54E}">
      <dsp:nvSpPr>
        <dsp:cNvPr id="0" name=""/>
        <dsp:cNvSpPr/>
      </dsp:nvSpPr>
      <dsp:spPr>
        <a:xfrm>
          <a:off x="0" y="2136"/>
          <a:ext cx="2307373" cy="437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●●株式会社　</a:t>
          </a:r>
          <a:endParaRPr kumimoji="1" lang="en-US" altLang="ja-JP" sz="2000" kern="1200" dirty="0">
            <a:latin typeface="Meiryo UI" panose="020B0604030504040204" pitchFamily="50" charset="-128"/>
            <a:ea typeface="Meiryo UI" panose="020B0604030504040204" pitchFamily="50" charset="-128"/>
          </a:endParaRPr>
        </a:p>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本社</a:t>
          </a:r>
          <a:r>
            <a:rPr kumimoji="1" lang="en-US" altLang="ja-JP" sz="2000" kern="1200" dirty="0">
              <a:latin typeface="Meiryo UI" panose="020B0604030504040204" pitchFamily="50" charset="-128"/>
              <a:ea typeface="Meiryo UI" panose="020B0604030504040204" pitchFamily="50" charset="-128"/>
            </a:rPr>
            <a:t>/</a:t>
          </a:r>
          <a:r>
            <a:rPr kumimoji="1" lang="ja-JP" altLang="en-US" sz="2000" kern="1200" dirty="0">
              <a:latin typeface="Meiryo UI" panose="020B0604030504040204" pitchFamily="50" charset="-128"/>
              <a:ea typeface="Meiryo UI" panose="020B0604030504040204" pitchFamily="50" charset="-128"/>
            </a:rPr>
            <a:t>●●支店</a:t>
          </a:r>
        </a:p>
      </dsp:txBody>
      <dsp:txXfrm>
        <a:off x="0" y="2136"/>
        <a:ext cx="2307373" cy="4370877"/>
      </dsp:txXfrm>
    </dsp:sp>
    <dsp:sp modelId="{8E04E0DF-377A-4F4F-8AAE-B1422181973B}">
      <dsp:nvSpPr>
        <dsp:cNvPr id="0" name=""/>
        <dsp:cNvSpPr/>
      </dsp:nvSpPr>
      <dsp:spPr>
        <a:xfrm>
          <a:off x="2422371" y="77047"/>
          <a:ext cx="6018209" cy="227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事業場責任者（報告先）</a:t>
          </a:r>
          <a:endParaRPr kumimoji="1" lang="en-US" altLang="ja-JP" sz="2000" kern="1200" dirty="0">
            <a:latin typeface="Meiryo UI" panose="020B0604030504040204" pitchFamily="50" charset="-128"/>
            <a:ea typeface="Meiryo UI" panose="020B0604030504040204" pitchFamily="50" charset="-128"/>
          </a:endParaRPr>
        </a:p>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●●部　●●　●●</a:t>
          </a:r>
          <a:endParaRPr kumimoji="1" lang="en-US" altLang="ja-JP" sz="2000" kern="1200" dirty="0">
            <a:latin typeface="Meiryo UI" panose="020B0604030504040204" pitchFamily="50" charset="-128"/>
            <a:ea typeface="Meiryo UI" panose="020B0604030504040204" pitchFamily="50" charset="-128"/>
          </a:endParaRPr>
        </a:p>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連絡先　</a:t>
          </a:r>
          <a:endParaRPr kumimoji="1" lang="en-US" altLang="ja-JP" sz="2000" kern="1200" dirty="0">
            <a:latin typeface="Meiryo UI" panose="020B0604030504040204" pitchFamily="50" charset="-128"/>
            <a:ea typeface="Meiryo UI" panose="020B0604030504040204" pitchFamily="50" charset="-128"/>
          </a:endParaRPr>
        </a:p>
        <a:p>
          <a:pPr marL="0" lvl="0" indent="0" algn="l" defTabSz="889000">
            <a:lnSpc>
              <a:spcPct val="90000"/>
            </a:lnSpc>
            <a:spcBef>
              <a:spcPct val="0"/>
            </a:spcBef>
            <a:spcAft>
              <a:spcPct val="35000"/>
            </a:spcAft>
            <a:buNone/>
          </a:pPr>
          <a:r>
            <a:rPr kumimoji="1" lang="en-US" altLang="ja-JP" sz="2000" kern="1200" dirty="0">
              <a:latin typeface="Meiryo UI" panose="020B0604030504040204" pitchFamily="50" charset="-128"/>
              <a:ea typeface="Meiryo UI" panose="020B0604030504040204" pitchFamily="50" charset="-128"/>
            </a:rPr>
            <a:t>TEL:</a:t>
          </a:r>
          <a:r>
            <a:rPr kumimoji="1" lang="ja-JP" altLang="en-US" sz="2000" kern="1200" dirty="0">
              <a:latin typeface="Meiryo UI" panose="020B0604030504040204" pitchFamily="50" charset="-128"/>
              <a:ea typeface="Meiryo UI" panose="020B0604030504040204" pitchFamily="50" charset="-128"/>
            </a:rPr>
            <a:t>●●●</a:t>
          </a:r>
          <a:r>
            <a:rPr kumimoji="1" lang="en-US" altLang="ja-JP" sz="2000" kern="1200" dirty="0">
              <a:latin typeface="Meiryo UI" panose="020B0604030504040204" pitchFamily="50" charset="-128"/>
              <a:ea typeface="Meiryo UI" panose="020B0604030504040204" pitchFamily="50" charset="-128"/>
            </a:rPr>
            <a:t>-</a:t>
          </a:r>
          <a:r>
            <a:rPr kumimoji="1" lang="ja-JP" altLang="en-US" sz="2000" kern="1200" dirty="0">
              <a:latin typeface="Meiryo UI" panose="020B0604030504040204" pitchFamily="50" charset="-128"/>
              <a:ea typeface="Meiryo UI" panose="020B0604030504040204" pitchFamily="50" charset="-128"/>
            </a:rPr>
            <a:t>●●●●</a:t>
          </a:r>
          <a:r>
            <a:rPr kumimoji="1" lang="en-US" altLang="ja-JP" sz="2000" kern="1200" dirty="0">
              <a:latin typeface="Meiryo UI" panose="020B0604030504040204" pitchFamily="50" charset="-128"/>
              <a:ea typeface="Meiryo UI" panose="020B0604030504040204" pitchFamily="50" charset="-128"/>
            </a:rPr>
            <a:t>-</a:t>
          </a:r>
          <a:r>
            <a:rPr kumimoji="1" lang="ja-JP" altLang="en-US" sz="2000" kern="1200" dirty="0">
              <a:latin typeface="Meiryo UI" panose="020B0604030504040204" pitchFamily="50" charset="-128"/>
              <a:ea typeface="Meiryo UI" panose="020B0604030504040204" pitchFamily="50" charset="-128"/>
            </a:rPr>
            <a:t>●●●●</a:t>
          </a:r>
          <a:endParaRPr kumimoji="1" lang="en-US" altLang="ja-JP" sz="2000" kern="1200" dirty="0">
            <a:latin typeface="Meiryo UI" panose="020B0604030504040204" pitchFamily="50" charset="-128"/>
            <a:ea typeface="Meiryo UI" panose="020B0604030504040204" pitchFamily="50" charset="-128"/>
          </a:endParaRPr>
        </a:p>
        <a:p>
          <a:pPr marL="0" lvl="0" indent="0" algn="l" defTabSz="889000">
            <a:lnSpc>
              <a:spcPct val="90000"/>
            </a:lnSpc>
            <a:spcBef>
              <a:spcPct val="0"/>
            </a:spcBef>
            <a:spcAft>
              <a:spcPct val="35000"/>
            </a:spcAft>
            <a:buNone/>
          </a:pPr>
          <a:r>
            <a:rPr kumimoji="1" lang="en-US" altLang="ja-JP" sz="2000" kern="1200" dirty="0">
              <a:latin typeface="Meiryo UI" panose="020B0604030504040204" pitchFamily="50" charset="-128"/>
              <a:ea typeface="Meiryo UI" panose="020B0604030504040204" pitchFamily="50" charset="-128"/>
            </a:rPr>
            <a:t>E-mail:</a:t>
          </a:r>
          <a:r>
            <a:rPr kumimoji="1" lang="ja-JP" altLang="en-US" sz="2000" kern="1200" dirty="0">
              <a:latin typeface="Meiryo UI" panose="020B0604030504040204" pitchFamily="50" charset="-128"/>
              <a:ea typeface="Meiryo UI" panose="020B0604030504040204" pitchFamily="50" charset="-128"/>
            </a:rPr>
            <a:t>　ｘｘｘ＠ｘｘｘ</a:t>
          </a:r>
          <a:r>
            <a:rPr kumimoji="1" lang="en-US" altLang="ja-JP" sz="2000" kern="1200" dirty="0">
              <a:latin typeface="Meiryo UI" panose="020B0604030504040204" pitchFamily="50" charset="-128"/>
              <a:ea typeface="Meiryo UI" panose="020B0604030504040204" pitchFamily="50" charset="-128"/>
            </a:rPr>
            <a:t>.co.jp</a:t>
          </a:r>
          <a:endParaRPr kumimoji="1" lang="ja-JP" altLang="en-US" sz="2000" kern="1200" dirty="0">
            <a:latin typeface="Meiryo UI" panose="020B0604030504040204" pitchFamily="50" charset="-128"/>
            <a:ea typeface="Meiryo UI" panose="020B0604030504040204" pitchFamily="50" charset="-128"/>
          </a:endParaRPr>
        </a:p>
      </dsp:txBody>
      <dsp:txXfrm>
        <a:off x="2422371" y="77047"/>
        <a:ext cx="6018209" cy="2278778"/>
      </dsp:txXfrm>
    </dsp:sp>
    <dsp:sp modelId="{DE9EAC5C-F3BC-4706-A19E-822638899B8F}">
      <dsp:nvSpPr>
        <dsp:cNvPr id="0" name=""/>
        <dsp:cNvSpPr/>
      </dsp:nvSpPr>
      <dsp:spPr>
        <a:xfrm>
          <a:off x="2307373" y="2355825"/>
          <a:ext cx="613320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D5C4865-C864-4E2D-A281-289875E75E42}">
      <dsp:nvSpPr>
        <dsp:cNvPr id="0" name=""/>
        <dsp:cNvSpPr/>
      </dsp:nvSpPr>
      <dsp:spPr>
        <a:xfrm>
          <a:off x="2422371" y="2430737"/>
          <a:ext cx="6018209" cy="186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Meiryo UI" panose="020B0604030504040204" pitchFamily="50" charset="-128"/>
              <a:ea typeface="Meiryo UI" panose="020B0604030504040204" pitchFamily="50" charset="-128"/>
            </a:rPr>
            <a:t>緊急搬送先</a:t>
          </a:r>
          <a:endParaRPr kumimoji="1" lang="en-US" altLang="ja-JP" sz="2000" kern="1200" dirty="0">
            <a:latin typeface="Meiryo UI" panose="020B0604030504040204" pitchFamily="50" charset="-128"/>
            <a:ea typeface="Meiryo UI" panose="020B0604030504040204" pitchFamily="50" charset="-128"/>
          </a:endParaRPr>
        </a:p>
        <a:p>
          <a:pPr marL="0" lvl="0" indent="0" algn="l" defTabSz="889000">
            <a:lnSpc>
              <a:spcPct val="90000"/>
            </a:lnSpc>
            <a:spcBef>
              <a:spcPct val="0"/>
            </a:spcBef>
            <a:spcAft>
              <a:spcPct val="35000"/>
            </a:spcAft>
            <a:buNone/>
          </a:pPr>
          <a:r>
            <a:rPr kumimoji="1" lang="ja-JP" altLang="en-US" sz="2000" kern="1200" dirty="0"/>
            <a:t>●●病院</a:t>
          </a:r>
          <a:endParaRPr kumimoji="1" lang="en-US" altLang="ja-JP" sz="2000" kern="1200" dirty="0"/>
        </a:p>
        <a:p>
          <a:pPr marL="0" lvl="0" indent="0" algn="l" defTabSz="889000">
            <a:lnSpc>
              <a:spcPct val="90000"/>
            </a:lnSpc>
            <a:spcBef>
              <a:spcPct val="0"/>
            </a:spcBef>
            <a:spcAft>
              <a:spcPct val="35000"/>
            </a:spcAft>
            <a:buNone/>
          </a:pPr>
          <a:r>
            <a:rPr kumimoji="1" lang="ja-JP" altLang="en-US" sz="2000" kern="1200" dirty="0"/>
            <a:t>所在地　●●●●●●●●●●</a:t>
          </a:r>
          <a:endParaRPr kumimoji="1" lang="en-US" altLang="ja-JP" sz="2000" kern="1200" dirty="0"/>
        </a:p>
        <a:p>
          <a:pPr marL="0" lvl="0" indent="0" algn="l" defTabSz="889000">
            <a:lnSpc>
              <a:spcPct val="90000"/>
            </a:lnSpc>
            <a:spcBef>
              <a:spcPct val="0"/>
            </a:spcBef>
            <a:spcAft>
              <a:spcPct val="35000"/>
            </a:spcAft>
            <a:buNone/>
          </a:pPr>
          <a:r>
            <a:rPr kumimoji="1" lang="ja-JP" altLang="en-US" sz="2000" kern="1200" dirty="0"/>
            <a:t>電話番号　●●●</a:t>
          </a:r>
          <a:r>
            <a:rPr kumimoji="1" lang="en-US" altLang="ja-JP" sz="2000" kern="1200" dirty="0"/>
            <a:t>-</a:t>
          </a:r>
          <a:r>
            <a:rPr kumimoji="1" lang="ja-JP" altLang="en-US" sz="2000" kern="1200" dirty="0"/>
            <a:t>●●●●</a:t>
          </a:r>
          <a:r>
            <a:rPr kumimoji="1" lang="en-US" altLang="ja-JP" sz="2000" kern="1200" dirty="0"/>
            <a:t>-</a:t>
          </a:r>
          <a:r>
            <a:rPr kumimoji="1" lang="ja-JP" altLang="en-US" sz="2000" kern="1200" dirty="0"/>
            <a:t>●●●●</a:t>
          </a:r>
        </a:p>
      </dsp:txBody>
      <dsp:txXfrm>
        <a:off x="2422371" y="2430737"/>
        <a:ext cx="6018209" cy="1867112"/>
      </dsp:txXfrm>
    </dsp:sp>
    <dsp:sp modelId="{C349D081-8A70-46F0-ACC1-BDCA4F82A580}">
      <dsp:nvSpPr>
        <dsp:cNvPr id="0" name=""/>
        <dsp:cNvSpPr/>
      </dsp:nvSpPr>
      <dsp:spPr>
        <a:xfrm>
          <a:off x="2307373" y="4297849"/>
          <a:ext cx="613320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2818" cy="724821"/>
          </a:xfrm>
          <a:prstGeom prst="rect">
            <a:avLst/>
          </a:prstGeom>
        </p:spPr>
        <p:txBody>
          <a:bodyPr vert="horz" lIns="139812" tIns="69906" rIns="139812" bIns="69906" rtlCol="0"/>
          <a:lstStyle>
            <a:lvl1pPr algn="l">
              <a:defRPr sz="1800"/>
            </a:lvl1pPr>
          </a:lstStyle>
          <a:p>
            <a:endParaRPr kumimoji="1" lang="ja-JP" altLang="en-US" dirty="0"/>
          </a:p>
        </p:txBody>
      </p:sp>
      <p:sp>
        <p:nvSpPr>
          <p:cNvPr id="3" name="日付プレースホルダー 2"/>
          <p:cNvSpPr>
            <a:spLocks noGrp="1"/>
          </p:cNvSpPr>
          <p:nvPr>
            <p:ph type="dt" idx="1"/>
          </p:nvPr>
        </p:nvSpPr>
        <p:spPr>
          <a:xfrm>
            <a:off x="5676751" y="0"/>
            <a:ext cx="4342818" cy="724821"/>
          </a:xfrm>
          <a:prstGeom prst="rect">
            <a:avLst/>
          </a:prstGeom>
        </p:spPr>
        <p:txBody>
          <a:bodyPr vert="horz" lIns="139812" tIns="69906" rIns="139812" bIns="69906" rtlCol="0"/>
          <a:lstStyle>
            <a:lvl1pPr algn="r">
              <a:defRPr sz="1800"/>
            </a:lvl1pPr>
          </a:lstStyle>
          <a:p>
            <a:fld id="{D069DC52-DBD4-4B0A-93D5-8C641D7C2B4F}" type="datetimeFigureOut">
              <a:rPr kumimoji="1" lang="ja-JP" altLang="en-US" smtClean="0"/>
              <a:t>2025/3/17</a:t>
            </a:fld>
            <a:endParaRPr kumimoji="1" lang="ja-JP" altLang="en-US" dirty="0"/>
          </a:p>
        </p:txBody>
      </p:sp>
      <p:sp>
        <p:nvSpPr>
          <p:cNvPr id="4" name="スライド イメージ プレースホルダー 3"/>
          <p:cNvSpPr>
            <a:spLocks noGrp="1" noRot="1" noChangeAspect="1"/>
          </p:cNvSpPr>
          <p:nvPr>
            <p:ph type="sldImg" idx="2"/>
          </p:nvPr>
        </p:nvSpPr>
        <p:spPr>
          <a:xfrm>
            <a:off x="1760538" y="1804988"/>
            <a:ext cx="6500812" cy="4876800"/>
          </a:xfrm>
          <a:prstGeom prst="rect">
            <a:avLst/>
          </a:prstGeom>
          <a:noFill/>
          <a:ln w="12700">
            <a:solidFill>
              <a:prstClr val="black"/>
            </a:solidFill>
          </a:ln>
        </p:spPr>
        <p:txBody>
          <a:bodyPr vert="horz" lIns="139812" tIns="69906" rIns="139812" bIns="69906" rtlCol="0" anchor="ctr"/>
          <a:lstStyle/>
          <a:p>
            <a:endParaRPr lang="ja-JP" altLang="en-US" dirty="0"/>
          </a:p>
        </p:txBody>
      </p:sp>
      <p:sp>
        <p:nvSpPr>
          <p:cNvPr id="5" name="ノート プレースホルダー 4"/>
          <p:cNvSpPr>
            <a:spLocks noGrp="1"/>
          </p:cNvSpPr>
          <p:nvPr>
            <p:ph type="body" sz="quarter" idx="3"/>
          </p:nvPr>
        </p:nvSpPr>
        <p:spPr>
          <a:xfrm>
            <a:off x="1002189" y="6952258"/>
            <a:ext cx="8017510" cy="5688211"/>
          </a:xfrm>
          <a:prstGeom prst="rect">
            <a:avLst/>
          </a:prstGeom>
        </p:spPr>
        <p:txBody>
          <a:bodyPr vert="horz" lIns="139812" tIns="69906" rIns="139812" bIns="699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721431"/>
            <a:ext cx="4342818" cy="724820"/>
          </a:xfrm>
          <a:prstGeom prst="rect">
            <a:avLst/>
          </a:prstGeom>
        </p:spPr>
        <p:txBody>
          <a:bodyPr vert="horz" lIns="139812" tIns="69906" rIns="139812" bIns="69906" rtlCol="0" anchor="b"/>
          <a:lstStyle>
            <a:lvl1pPr algn="l">
              <a:defRPr sz="1800"/>
            </a:lvl1pPr>
          </a:lstStyle>
          <a:p>
            <a:endParaRPr kumimoji="1" lang="ja-JP" altLang="en-US" dirty="0"/>
          </a:p>
        </p:txBody>
      </p:sp>
      <p:sp>
        <p:nvSpPr>
          <p:cNvPr id="7" name="スライド番号プレースホルダー 6"/>
          <p:cNvSpPr>
            <a:spLocks noGrp="1"/>
          </p:cNvSpPr>
          <p:nvPr>
            <p:ph type="sldNum" sz="quarter" idx="5"/>
          </p:nvPr>
        </p:nvSpPr>
        <p:spPr>
          <a:xfrm>
            <a:off x="5676751" y="13721431"/>
            <a:ext cx="4342818" cy="724820"/>
          </a:xfrm>
          <a:prstGeom prst="rect">
            <a:avLst/>
          </a:prstGeom>
        </p:spPr>
        <p:txBody>
          <a:bodyPr vert="horz" lIns="139812" tIns="69906" rIns="139812" bIns="69906" rtlCol="0" anchor="b"/>
          <a:lstStyle>
            <a:lvl1pPr algn="r">
              <a:defRPr sz="1800"/>
            </a:lvl1pPr>
          </a:lstStyle>
          <a:p>
            <a:fld id="{7B6AA4C5-3E87-4608-BF19-16CFC55540B5}" type="slidenum">
              <a:rPr kumimoji="1" lang="ja-JP" altLang="en-US" smtClean="0"/>
              <a:t>‹#›</a:t>
            </a:fld>
            <a:endParaRPr kumimoji="1" lang="ja-JP" altLang="en-US" dirty="0"/>
          </a:p>
        </p:txBody>
      </p:sp>
    </p:spTree>
    <p:extLst>
      <p:ext uri="{BB962C8B-B14F-4D97-AF65-F5344CB8AC3E}">
        <p14:creationId xmlns:p14="http://schemas.microsoft.com/office/powerpoint/2010/main" val="1546211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5B12D3-3C3F-4E69-BCC4-8DAEFCD0387E}"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F672155-BA59-40A0-857E-FC8869FB2AD8}"/>
              </a:ext>
            </a:extLst>
          </p:cNvPr>
          <p:cNvSpPr txBox="1"/>
          <p:nvPr userDrawn="1"/>
        </p:nvSpPr>
        <p:spPr>
          <a:xfrm>
            <a:off x="2547756" y="6459786"/>
            <a:ext cx="3586816" cy="276999"/>
          </a:xfrm>
          <a:prstGeom prst="rect">
            <a:avLst/>
          </a:prstGeom>
          <a:noFill/>
        </p:spPr>
        <p:txBody>
          <a:bodyPr wrap="none" rtlCol="0">
            <a:spAutoFit/>
          </a:bodyPr>
          <a:lstStyle/>
          <a:p>
            <a:r>
              <a:rPr kumimoji="1" lang="en-US" altLang="ja-JP" sz="1200" dirty="0">
                <a:solidFill>
                  <a:schemeClr val="bg1"/>
                </a:solidFill>
              </a:rPr>
              <a:t>Copyright</a:t>
            </a:r>
            <a:r>
              <a:rPr kumimoji="1" lang="ja-JP" altLang="en-US" sz="1200" dirty="0">
                <a:solidFill>
                  <a:schemeClr val="bg1"/>
                </a:solidFill>
              </a:rPr>
              <a:t>　🄫</a:t>
            </a:r>
            <a:r>
              <a:rPr kumimoji="1" lang="en-US" altLang="ja-JP" sz="1200" dirty="0">
                <a:solidFill>
                  <a:schemeClr val="bg1"/>
                </a:solidFill>
              </a:rPr>
              <a:t>2025</a:t>
            </a:r>
            <a:r>
              <a:rPr kumimoji="1" lang="ja-JP" altLang="en-US" sz="1200" dirty="0">
                <a:solidFill>
                  <a:schemeClr val="bg1"/>
                </a:solidFill>
              </a:rPr>
              <a:t>　</a:t>
            </a:r>
            <a:r>
              <a:rPr kumimoji="1" lang="en-US" altLang="ja-JP" sz="1200" dirty="0">
                <a:solidFill>
                  <a:schemeClr val="bg1"/>
                </a:solidFill>
              </a:rPr>
              <a:t>TERASHIMA</a:t>
            </a:r>
            <a:r>
              <a:rPr kumimoji="1" lang="ja-JP" altLang="en-US" sz="1200" dirty="0">
                <a:solidFill>
                  <a:schemeClr val="bg1"/>
                </a:solidFill>
              </a:rPr>
              <a:t> </a:t>
            </a:r>
            <a:r>
              <a:rPr kumimoji="1" lang="en-US" altLang="ja-JP" sz="1200" dirty="0">
                <a:solidFill>
                  <a:schemeClr val="bg1"/>
                </a:solidFill>
              </a:rPr>
              <a:t>STRATEGIC</a:t>
            </a:r>
            <a:r>
              <a:rPr kumimoji="1" lang="ja-JP" altLang="en-US" sz="1200" dirty="0">
                <a:solidFill>
                  <a:schemeClr val="bg1"/>
                </a:solidFill>
              </a:rPr>
              <a:t> </a:t>
            </a:r>
            <a:r>
              <a:rPr kumimoji="1" lang="en-US" altLang="ja-JP" sz="1200" dirty="0">
                <a:solidFill>
                  <a:schemeClr val="bg1"/>
                </a:solidFill>
              </a:rPr>
              <a:t>HR</a:t>
            </a:r>
            <a:r>
              <a:rPr kumimoji="1" lang="ja-JP" altLang="en-US" sz="1200" dirty="0">
                <a:solidFill>
                  <a:schemeClr val="bg1"/>
                </a:solidFill>
              </a:rPr>
              <a:t> </a:t>
            </a:r>
            <a:r>
              <a:rPr kumimoji="1" lang="en-US" altLang="ja-JP" sz="1200" dirty="0">
                <a:solidFill>
                  <a:schemeClr val="bg1"/>
                </a:solidFill>
              </a:rPr>
              <a:t>OFFICE</a:t>
            </a:r>
            <a:endParaRPr kumimoji="1" lang="ja-JP" altLang="en-US" sz="1200" dirty="0">
              <a:solidFill>
                <a:schemeClr val="bg1"/>
              </a:solidFill>
            </a:endParaRPr>
          </a:p>
        </p:txBody>
      </p:sp>
    </p:spTree>
    <p:extLst>
      <p:ext uri="{BB962C8B-B14F-4D97-AF65-F5344CB8AC3E}">
        <p14:creationId xmlns:p14="http://schemas.microsoft.com/office/powerpoint/2010/main" val="279749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D933E4-0DEF-4FC7-9230-25EA37713E35}"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363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7C58D0-7CA1-4245-B532-199821582965}"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23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45734"/>
            <a:ext cx="754380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300657-307F-4F87-9F1F-D519A5A3F9C6}"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6187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39A2CC-D77F-493E-B9D5-640D31269A0F}"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テキスト ボックス 6">
            <a:extLst>
              <a:ext uri="{FF2B5EF4-FFF2-40B4-BE49-F238E27FC236}">
                <a16:creationId xmlns:a16="http://schemas.microsoft.com/office/drawing/2014/main" id="{A924CCAF-D705-42C8-9EF9-C1F642F30C90}"/>
              </a:ext>
            </a:extLst>
          </p:cNvPr>
          <p:cNvSpPr txBox="1"/>
          <p:nvPr userDrawn="1"/>
        </p:nvSpPr>
        <p:spPr>
          <a:xfrm>
            <a:off x="2547756" y="6459786"/>
            <a:ext cx="3586816" cy="276999"/>
          </a:xfrm>
          <a:prstGeom prst="rect">
            <a:avLst/>
          </a:prstGeom>
          <a:noFill/>
        </p:spPr>
        <p:txBody>
          <a:bodyPr wrap="none" rtlCol="0">
            <a:spAutoFit/>
          </a:bodyPr>
          <a:lstStyle/>
          <a:p>
            <a:r>
              <a:rPr kumimoji="1" lang="en-US" altLang="ja-JP" sz="1200" dirty="0">
                <a:solidFill>
                  <a:schemeClr val="bg1"/>
                </a:solidFill>
              </a:rPr>
              <a:t>Copyright</a:t>
            </a:r>
            <a:r>
              <a:rPr kumimoji="1" lang="ja-JP" altLang="en-US" sz="1200" dirty="0">
                <a:solidFill>
                  <a:schemeClr val="bg1"/>
                </a:solidFill>
              </a:rPr>
              <a:t>　🄫</a:t>
            </a:r>
            <a:r>
              <a:rPr kumimoji="1" lang="en-US" altLang="ja-JP" sz="1200" dirty="0">
                <a:solidFill>
                  <a:schemeClr val="bg1"/>
                </a:solidFill>
              </a:rPr>
              <a:t>2021</a:t>
            </a:r>
            <a:r>
              <a:rPr kumimoji="1" lang="ja-JP" altLang="en-US" sz="1200" dirty="0">
                <a:solidFill>
                  <a:schemeClr val="bg1"/>
                </a:solidFill>
              </a:rPr>
              <a:t>　</a:t>
            </a:r>
            <a:r>
              <a:rPr kumimoji="1" lang="en-US" altLang="ja-JP" sz="1200" dirty="0">
                <a:solidFill>
                  <a:schemeClr val="bg1"/>
                </a:solidFill>
              </a:rPr>
              <a:t>TERASHIMA</a:t>
            </a:r>
            <a:r>
              <a:rPr kumimoji="1" lang="ja-JP" altLang="en-US" sz="1200" dirty="0">
                <a:solidFill>
                  <a:schemeClr val="bg1"/>
                </a:solidFill>
              </a:rPr>
              <a:t> </a:t>
            </a:r>
            <a:r>
              <a:rPr kumimoji="1" lang="en-US" altLang="ja-JP" sz="1200" dirty="0">
                <a:solidFill>
                  <a:schemeClr val="bg1"/>
                </a:solidFill>
              </a:rPr>
              <a:t>STRATEGIC</a:t>
            </a:r>
            <a:r>
              <a:rPr kumimoji="1" lang="ja-JP" altLang="en-US" sz="1200" dirty="0">
                <a:solidFill>
                  <a:schemeClr val="bg1"/>
                </a:solidFill>
              </a:rPr>
              <a:t> </a:t>
            </a:r>
            <a:r>
              <a:rPr kumimoji="1" lang="en-US" altLang="ja-JP" sz="1200" dirty="0">
                <a:solidFill>
                  <a:schemeClr val="bg1"/>
                </a:solidFill>
              </a:rPr>
              <a:t>HR</a:t>
            </a:r>
            <a:r>
              <a:rPr kumimoji="1" lang="ja-JP" altLang="en-US" sz="1200" dirty="0">
                <a:solidFill>
                  <a:schemeClr val="bg1"/>
                </a:solidFill>
              </a:rPr>
              <a:t> </a:t>
            </a:r>
            <a:r>
              <a:rPr kumimoji="1" lang="en-US" altLang="ja-JP" sz="1200" dirty="0">
                <a:solidFill>
                  <a:schemeClr val="bg1"/>
                </a:solidFill>
              </a:rPr>
              <a:t>OFFICE</a:t>
            </a:r>
            <a:endParaRPr kumimoji="1" lang="ja-JP" altLang="en-US" sz="1200" dirty="0">
              <a:solidFill>
                <a:schemeClr val="bg1"/>
              </a:solidFill>
            </a:endParaRPr>
          </a:p>
        </p:txBody>
      </p:sp>
    </p:spTree>
    <p:extLst>
      <p:ext uri="{BB962C8B-B14F-4D97-AF65-F5344CB8AC3E}">
        <p14:creationId xmlns:p14="http://schemas.microsoft.com/office/powerpoint/2010/main" val="22120659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39A2CC-D77F-493E-B9D5-640D31269A0F}"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139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F39A2CC-D77F-493E-B9D5-640D31269A0F}"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1318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5"/>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39A2CC-D77F-493E-B9D5-640D31269A0F}" type="datetime1">
              <a:rPr lang="en-US" altLang="ja-JP" smtClean="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13725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F39A2CC-D77F-493E-B9D5-640D31269A0F}" type="datetime1">
              <a:rPr lang="en-US" altLang="ja-JP" smtClean="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73360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6C614F-82D4-4609-B9B3-D7A96BC680D8}" type="datetime1">
              <a:rPr lang="en-US" altLang="ja-JP" smtClean="0"/>
              <a:t>3/17/2025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lvl1pPr>
              <a:defRPr sz="1100">
                <a:solidFill>
                  <a:schemeClr val="tx1"/>
                </a:solidFill>
              </a:defRPr>
            </a:lvl1pPr>
          </a:lstStyle>
          <a:p>
            <a:fld id="{D57F1E4F-1CFF-5643-939E-217C01CDF565}" type="slidenum">
              <a:rPr lang="en-US" smtClean="0"/>
              <a:pPr/>
              <a:t>‹#›</a:t>
            </a:fld>
            <a:endParaRPr lang="en-US" dirty="0"/>
          </a:p>
        </p:txBody>
      </p:sp>
      <p:pic>
        <p:nvPicPr>
          <p:cNvPr id="3" name="図 2">
            <a:extLst>
              <a:ext uri="{FF2B5EF4-FFF2-40B4-BE49-F238E27FC236}">
                <a16:creationId xmlns:a16="http://schemas.microsoft.com/office/drawing/2014/main" id="{8A9460C2-ABC0-40E3-BB92-8BC8AA371D54}"/>
              </a:ext>
            </a:extLst>
          </p:cNvPr>
          <p:cNvPicPr>
            <a:picLocks noChangeAspect="1"/>
          </p:cNvPicPr>
          <p:nvPr userDrawn="1"/>
        </p:nvPicPr>
        <p:blipFill>
          <a:blip r:embed="rId2"/>
          <a:stretch>
            <a:fillRect/>
          </a:stretch>
        </p:blipFill>
        <p:spPr>
          <a:xfrm>
            <a:off x="4432545" y="42480"/>
            <a:ext cx="4711455" cy="834392"/>
          </a:xfrm>
          <a:prstGeom prst="rect">
            <a:avLst/>
          </a:prstGeom>
        </p:spPr>
      </p:pic>
      <p:sp>
        <p:nvSpPr>
          <p:cNvPr id="10" name="テキスト ボックス 9">
            <a:extLst>
              <a:ext uri="{FF2B5EF4-FFF2-40B4-BE49-F238E27FC236}">
                <a16:creationId xmlns:a16="http://schemas.microsoft.com/office/drawing/2014/main" id="{B7733017-961D-4CAB-8AF6-82B50AF95FB6}"/>
              </a:ext>
            </a:extLst>
          </p:cNvPr>
          <p:cNvSpPr txBox="1"/>
          <p:nvPr userDrawn="1"/>
        </p:nvSpPr>
        <p:spPr>
          <a:xfrm>
            <a:off x="2547756" y="6459786"/>
            <a:ext cx="3511474" cy="276999"/>
          </a:xfrm>
          <a:prstGeom prst="rect">
            <a:avLst/>
          </a:prstGeom>
          <a:noFill/>
        </p:spPr>
        <p:txBody>
          <a:bodyPr wrap="none" rtlCol="0">
            <a:spAutoFit/>
          </a:bodyPr>
          <a:lstStyle/>
          <a:p>
            <a:r>
              <a:rPr kumimoji="1" lang="en-US" altLang="ja-JP" sz="1200" dirty="0">
                <a:solidFill>
                  <a:schemeClr val="bg1"/>
                </a:solidFill>
              </a:rPr>
              <a:t>Copyright</a:t>
            </a:r>
            <a:r>
              <a:rPr kumimoji="1" lang="ja-JP" altLang="en-US" sz="1200" dirty="0">
                <a:solidFill>
                  <a:schemeClr val="bg1"/>
                </a:solidFill>
              </a:rPr>
              <a:t>　🄫</a:t>
            </a:r>
            <a:r>
              <a:rPr kumimoji="1" lang="en-US" altLang="ja-JP" sz="1200" dirty="0">
                <a:solidFill>
                  <a:schemeClr val="bg1"/>
                </a:solidFill>
              </a:rPr>
              <a:t>2025 TERASHIMA</a:t>
            </a:r>
            <a:r>
              <a:rPr kumimoji="1" lang="ja-JP" altLang="en-US" sz="1200" dirty="0">
                <a:solidFill>
                  <a:schemeClr val="bg1"/>
                </a:solidFill>
              </a:rPr>
              <a:t> </a:t>
            </a:r>
            <a:r>
              <a:rPr kumimoji="1" lang="en-US" altLang="ja-JP" sz="1200" dirty="0">
                <a:solidFill>
                  <a:schemeClr val="bg1"/>
                </a:solidFill>
              </a:rPr>
              <a:t>STRATEGIC</a:t>
            </a:r>
            <a:r>
              <a:rPr kumimoji="1" lang="ja-JP" altLang="en-US" sz="1200" dirty="0">
                <a:solidFill>
                  <a:schemeClr val="bg1"/>
                </a:solidFill>
              </a:rPr>
              <a:t> </a:t>
            </a:r>
            <a:r>
              <a:rPr kumimoji="1" lang="en-US" altLang="ja-JP" sz="1200" dirty="0">
                <a:solidFill>
                  <a:schemeClr val="bg1"/>
                </a:solidFill>
              </a:rPr>
              <a:t>HR</a:t>
            </a:r>
            <a:r>
              <a:rPr kumimoji="1" lang="ja-JP" altLang="en-US" sz="1200" dirty="0">
                <a:solidFill>
                  <a:schemeClr val="bg1"/>
                </a:solidFill>
              </a:rPr>
              <a:t> </a:t>
            </a:r>
            <a:r>
              <a:rPr kumimoji="1" lang="en-US" altLang="ja-JP" sz="1200" dirty="0">
                <a:solidFill>
                  <a:schemeClr val="bg1"/>
                </a:solidFill>
              </a:rPr>
              <a:t>OFFICE</a:t>
            </a:r>
            <a:endParaRPr kumimoji="1" lang="ja-JP" altLang="en-US" sz="1200" dirty="0">
              <a:solidFill>
                <a:schemeClr val="bg1"/>
              </a:solidFill>
            </a:endParaRPr>
          </a:p>
        </p:txBody>
      </p:sp>
    </p:spTree>
    <p:extLst>
      <p:ext uri="{BB962C8B-B14F-4D97-AF65-F5344CB8AC3E}">
        <p14:creationId xmlns:p14="http://schemas.microsoft.com/office/powerpoint/2010/main" val="8379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CAB431E-A5C9-4EE5-A074-083F7156A6FB}" type="datetime1">
              <a:rPr lang="en-US" altLang="ja-JP" smtClean="0"/>
              <a:t>3/17/2025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11586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312F86-5318-4D2D-911A-8F34C38CE793}"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072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F39A2CC-D77F-493E-B9D5-640D31269A0F}" type="datetime1">
              <a:rPr lang="en-US" altLang="ja-JP" smtClean="0"/>
              <a:t>3/17/2025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0806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773" r:id="rId12"/>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wbgt.env.go.j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AB6E0F-1E53-4307-99D3-6D82B7639A09}"/>
              </a:ext>
            </a:extLst>
          </p:cNvPr>
          <p:cNvSpPr>
            <a:spLocks noGrp="1"/>
          </p:cNvSpPr>
          <p:nvPr>
            <p:ph type="ctrTitle"/>
          </p:nvPr>
        </p:nvSpPr>
        <p:spPr>
          <a:xfrm>
            <a:off x="1455079" y="1554965"/>
            <a:ext cx="6233841" cy="2674620"/>
          </a:xfrm>
        </p:spPr>
        <p:txBody>
          <a:bodyPr>
            <a:normAutofit/>
          </a:bodyPr>
          <a:lstStyle/>
          <a:p>
            <a:r>
              <a:rPr lang="ja-JP" altLang="en-US" sz="3600" dirty="0">
                <a:latin typeface="Meiryo UI" panose="020B0604030504040204" pitchFamily="50" charset="-128"/>
                <a:ea typeface="Meiryo UI" panose="020B0604030504040204" pitchFamily="50" charset="-128"/>
              </a:rPr>
              <a:t>熱中症対策マニュアル　</a:t>
            </a:r>
            <a:r>
              <a:rPr lang="en-US" altLang="ja-JP" sz="3600" dirty="0">
                <a:latin typeface="Meiryo UI" panose="020B0604030504040204" pitchFamily="50" charset="-128"/>
                <a:ea typeface="Meiryo UI" panose="020B0604030504040204" pitchFamily="50" charset="-128"/>
              </a:rPr>
              <a:t>Sample</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Ver.1.0 2025</a:t>
            </a:r>
            <a:r>
              <a:rPr lang="ja-JP" altLang="en-US" sz="3600" dirty="0">
                <a:latin typeface="Meiryo UI" panose="020B0604030504040204" pitchFamily="50" charset="-128"/>
                <a:ea typeface="Meiryo UI" panose="020B0604030504040204" pitchFamily="50" charset="-128"/>
              </a:rPr>
              <a:t>年</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月</a:t>
            </a:r>
            <a:r>
              <a:rPr lang="en-US" altLang="ja-JP" sz="3600" dirty="0">
                <a:latin typeface="Meiryo UI" panose="020B0604030504040204" pitchFamily="50" charset="-128"/>
                <a:ea typeface="Meiryo UI" panose="020B0604030504040204" pitchFamily="50" charset="-128"/>
              </a:rPr>
              <a:t>17</a:t>
            </a:r>
            <a:r>
              <a:rPr lang="ja-JP" altLang="en-US" sz="3600" dirty="0">
                <a:latin typeface="Meiryo UI" panose="020B0604030504040204" pitchFamily="50" charset="-128"/>
                <a:ea typeface="Meiryo UI" panose="020B0604030504040204" pitchFamily="50" charset="-128"/>
              </a:rPr>
              <a:t>日）</a:t>
            </a:r>
          </a:p>
        </p:txBody>
      </p:sp>
      <p:sp>
        <p:nvSpPr>
          <p:cNvPr id="4" name="スライド番号プレースホルダー 3">
            <a:extLst>
              <a:ext uri="{FF2B5EF4-FFF2-40B4-BE49-F238E27FC236}">
                <a16:creationId xmlns:a16="http://schemas.microsoft.com/office/drawing/2014/main" id="{37A5F034-BAA9-49BC-8A64-A126BE452B1A}"/>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図 6">
            <a:extLst>
              <a:ext uri="{FF2B5EF4-FFF2-40B4-BE49-F238E27FC236}">
                <a16:creationId xmlns:a16="http://schemas.microsoft.com/office/drawing/2014/main" id="{BF61C224-7608-4313-936B-0E348878A34C}"/>
              </a:ext>
            </a:extLst>
          </p:cNvPr>
          <p:cNvPicPr>
            <a:picLocks noChangeAspect="1"/>
          </p:cNvPicPr>
          <p:nvPr/>
        </p:nvPicPr>
        <p:blipFill>
          <a:blip r:embed="rId2"/>
          <a:stretch>
            <a:fillRect/>
          </a:stretch>
        </p:blipFill>
        <p:spPr>
          <a:xfrm>
            <a:off x="5596846" y="143487"/>
            <a:ext cx="3180170" cy="1703497"/>
          </a:xfrm>
          <a:prstGeom prst="rect">
            <a:avLst/>
          </a:prstGeom>
        </p:spPr>
      </p:pic>
      <p:sp>
        <p:nvSpPr>
          <p:cNvPr id="6" name="字幕 5">
            <a:extLst>
              <a:ext uri="{FF2B5EF4-FFF2-40B4-BE49-F238E27FC236}">
                <a16:creationId xmlns:a16="http://schemas.microsoft.com/office/drawing/2014/main" id="{2426057A-EBD2-B1C1-3F30-8EB0EFC10DB0}"/>
              </a:ext>
            </a:extLst>
          </p:cNvPr>
          <p:cNvSpPr>
            <a:spLocks noGrp="1"/>
          </p:cNvSpPr>
          <p:nvPr>
            <p:ph type="subTitle" idx="1"/>
          </p:nvPr>
        </p:nvSpPr>
        <p:spPr>
          <a:xfrm>
            <a:off x="3178351" y="4498063"/>
            <a:ext cx="2787295" cy="1143000"/>
          </a:xfrm>
        </p:spPr>
        <p:txBody>
          <a:bodyPr/>
          <a:lstStyle/>
          <a:p>
            <a:r>
              <a:rPr lang="ja-JP" altLang="en-US" dirty="0">
                <a:solidFill>
                  <a:schemeClr val="tx1"/>
                </a:solidFill>
                <a:latin typeface="Meiryo UI" panose="020B0604030504040204" pitchFamily="50" charset="-128"/>
                <a:ea typeface="Meiryo UI" panose="020B0604030504040204" pitchFamily="50" charset="-128"/>
              </a:rPr>
              <a:t>株式会社●●</a:t>
            </a:r>
          </a:p>
        </p:txBody>
      </p:sp>
      <p:sp>
        <p:nvSpPr>
          <p:cNvPr id="3" name="四角形: 角を丸くする 2">
            <a:extLst>
              <a:ext uri="{FF2B5EF4-FFF2-40B4-BE49-F238E27FC236}">
                <a16:creationId xmlns:a16="http://schemas.microsoft.com/office/drawing/2014/main" id="{35A22551-247B-FF2D-FD10-80DC2463A469}"/>
              </a:ext>
            </a:extLst>
          </p:cNvPr>
          <p:cNvSpPr/>
          <p:nvPr/>
        </p:nvSpPr>
        <p:spPr>
          <a:xfrm>
            <a:off x="211015" y="5235191"/>
            <a:ext cx="8420519" cy="9746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本マニュアルは非屋外業務がメインとなる業種の中の「外勤営業等」を想定した熱中症対策マニュアルとなっております。また</a:t>
            </a:r>
            <a:r>
              <a:rPr kumimoji="1" lang="en-US" altLang="ja-JP" sz="1600" dirty="0">
                <a:latin typeface="Meiryo UI" panose="020B0604030504040204" pitchFamily="50" charset="-128"/>
                <a:ea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rPr>
              <a:t>月の改正省令公布前となり、現時点でこのようなマニュアルが必要となるであろうという当社策定のイメージとなりますので、今後省令公布後に本マニュアルもアップデートさせていただく可能性はございます。この点ご留意ください。</a:t>
            </a:r>
          </a:p>
        </p:txBody>
      </p:sp>
    </p:spTree>
    <p:extLst>
      <p:ext uri="{BB962C8B-B14F-4D97-AF65-F5344CB8AC3E}">
        <p14:creationId xmlns:p14="http://schemas.microsoft.com/office/powerpoint/2010/main" val="86487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EC0F399-B39C-4F3E-9985-12764CE50A8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正方形/長方形 2">
            <a:extLst>
              <a:ext uri="{FF2B5EF4-FFF2-40B4-BE49-F238E27FC236}">
                <a16:creationId xmlns:a16="http://schemas.microsoft.com/office/drawing/2014/main" id="{678FAC01-DA90-FB4A-94C9-750A4C7BEE09}"/>
              </a:ext>
            </a:extLst>
          </p:cNvPr>
          <p:cNvSpPr/>
          <p:nvPr/>
        </p:nvSpPr>
        <p:spPr>
          <a:xfrm>
            <a:off x="261307" y="223028"/>
            <a:ext cx="4630524"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熱中症予防のために</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日々の予防法</a:t>
            </a:r>
            <a:endParaRPr lang="en-US" altLang="ja-JP" sz="2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7E7AFCD-290A-16CB-240D-4E4D46A174A2}"/>
              </a:ext>
            </a:extLst>
          </p:cNvPr>
          <p:cNvSpPr txBox="1"/>
          <p:nvPr/>
        </p:nvSpPr>
        <p:spPr>
          <a:xfrm>
            <a:off x="261307" y="796850"/>
            <a:ext cx="6619875" cy="1862048"/>
          </a:xfrm>
          <a:prstGeom prst="rect">
            <a:avLst/>
          </a:prstGeom>
          <a:noFill/>
        </p:spPr>
        <p:txBody>
          <a:bodyPr wrap="square">
            <a:spAutoFit/>
          </a:bodyPr>
          <a:lstStyle/>
          <a:p>
            <a:pPr marL="180975" fontAlgn="auto">
              <a:spcBef>
                <a:spcPts val="600"/>
              </a:spcBef>
              <a:spcAft>
                <a:spcPts val="0"/>
              </a:spcAft>
              <a:defRPr/>
            </a:pPr>
            <a:endParaRPr lang="en-US" altLang="ja-JP" sz="1800" dirty="0">
              <a:solidFill>
                <a:schemeClr val="tx1"/>
              </a:solidFill>
              <a:latin typeface="メイリオ" pitchFamily="50" charset="-128"/>
              <a:ea typeface="メイリオ" pitchFamily="50" charset="-128"/>
              <a:cs typeface="メイリオ" pitchFamily="50" charset="-128"/>
            </a:endParaRPr>
          </a:p>
          <a:p>
            <a:pPr fontAlgn="auto">
              <a:spcBef>
                <a:spcPts val="1200"/>
              </a:spcBef>
              <a:spcAft>
                <a:spcPts val="0"/>
              </a:spcAft>
              <a:defRPr/>
            </a:pPr>
            <a:r>
              <a:rPr lang="ja-JP" altLang="en-US" sz="1800" dirty="0">
                <a:solidFill>
                  <a:srgbClr val="0000CC"/>
                </a:solidFill>
                <a:latin typeface="メイリオ" pitchFamily="50" charset="-128"/>
                <a:ea typeface="メイリオ" pitchFamily="50" charset="-128"/>
                <a:cs typeface="メイリオ" pitchFamily="50" charset="-128"/>
              </a:rPr>
              <a:t>■ 熱中症を予防しよう！</a:t>
            </a:r>
            <a:endParaRPr lang="en-US" altLang="ja-JP" sz="1800" dirty="0">
              <a:solidFill>
                <a:schemeClr val="tx1"/>
              </a:solidFill>
              <a:latin typeface="メイリオ" pitchFamily="50" charset="-128"/>
              <a:ea typeface="メイリオ" pitchFamily="50" charset="-128"/>
              <a:cs typeface="メイリオ" pitchFamily="50" charset="-128"/>
            </a:endParaRPr>
          </a:p>
          <a:p>
            <a:pPr marL="180975" fontAlgn="auto">
              <a:spcBef>
                <a:spcPts val="600"/>
              </a:spcBef>
              <a:spcAft>
                <a:spcPts val="0"/>
              </a:spcAft>
              <a:defRPr/>
            </a:pPr>
            <a:r>
              <a:rPr lang="ja-JP" altLang="en-US" sz="1800" dirty="0">
                <a:solidFill>
                  <a:schemeClr val="tx1"/>
                </a:solidFill>
                <a:latin typeface="メイリオ" pitchFamily="50" charset="-128"/>
                <a:ea typeface="メイリオ" pitchFamily="50" charset="-128"/>
                <a:cs typeface="メイリオ" pitchFamily="50" charset="-128"/>
              </a:rPr>
              <a:t>○ 睡眠不足など体調の変化に気をつける。周囲にも気を配る</a:t>
            </a:r>
            <a:endParaRPr lang="en-US" altLang="ja-JP" sz="1800" dirty="0">
              <a:solidFill>
                <a:schemeClr val="tx1"/>
              </a:solidFill>
              <a:latin typeface="メイリオ" pitchFamily="50" charset="-128"/>
              <a:ea typeface="メイリオ" pitchFamily="50" charset="-128"/>
              <a:cs typeface="メイリオ" pitchFamily="50" charset="-128"/>
            </a:endParaRPr>
          </a:p>
          <a:p>
            <a:pPr marL="180975" fontAlgn="auto">
              <a:spcBef>
                <a:spcPts val="600"/>
              </a:spcBef>
              <a:spcAft>
                <a:spcPts val="0"/>
              </a:spcAft>
              <a:defRPr/>
            </a:pPr>
            <a:r>
              <a:rPr lang="ja-JP" altLang="en-US" sz="1800" dirty="0">
                <a:solidFill>
                  <a:schemeClr val="tx1"/>
                </a:solidFill>
                <a:latin typeface="メイリオ" pitchFamily="50" charset="-128"/>
                <a:ea typeface="メイリオ" pitchFamily="50" charset="-128"/>
                <a:cs typeface="メイリオ" pitchFamily="50" charset="-128"/>
              </a:rPr>
              <a:t>○ 通気性のよい、吸湿性・速乾性のある衣服を着用する</a:t>
            </a:r>
            <a:endParaRPr lang="en-US" altLang="ja-JP" sz="1800" dirty="0">
              <a:solidFill>
                <a:schemeClr val="tx1"/>
              </a:solidFill>
              <a:latin typeface="メイリオ" pitchFamily="50" charset="-128"/>
              <a:ea typeface="メイリオ" pitchFamily="50" charset="-128"/>
              <a:cs typeface="メイリオ" pitchFamily="50" charset="-128"/>
            </a:endParaRPr>
          </a:p>
          <a:p>
            <a:pPr marL="180975" fontAlgn="auto">
              <a:spcBef>
                <a:spcPts val="600"/>
              </a:spcBef>
              <a:spcAft>
                <a:spcPts val="0"/>
              </a:spcAft>
              <a:defRPr/>
            </a:pPr>
            <a:r>
              <a:rPr lang="ja-JP" altLang="en-US" sz="1800" dirty="0">
                <a:solidFill>
                  <a:schemeClr val="tx1"/>
                </a:solidFill>
                <a:latin typeface="メイリオ" pitchFamily="50" charset="-128"/>
                <a:ea typeface="メイリオ" pitchFamily="50" charset="-128"/>
                <a:cs typeface="メイリオ" pitchFamily="50" charset="-128"/>
              </a:rPr>
              <a:t>○ こまめに休憩と水分補給を</a:t>
            </a:r>
            <a:endParaRPr lang="en-US" altLang="ja-JP" sz="1800" dirty="0">
              <a:solidFill>
                <a:schemeClr val="tx1"/>
              </a:solidFill>
              <a:latin typeface="メイリオ" pitchFamily="50" charset="-128"/>
              <a:ea typeface="メイリオ" pitchFamily="50" charset="-128"/>
              <a:cs typeface="メイリオ" pitchFamily="50" charset="-128"/>
            </a:endParaRPr>
          </a:p>
        </p:txBody>
      </p:sp>
      <p:sp>
        <p:nvSpPr>
          <p:cNvPr id="4" name="テキスト ボックス 3">
            <a:extLst>
              <a:ext uri="{FF2B5EF4-FFF2-40B4-BE49-F238E27FC236}">
                <a16:creationId xmlns:a16="http://schemas.microsoft.com/office/drawing/2014/main" id="{008A2817-BB58-75CD-CA09-CF7D67823C9C}"/>
              </a:ext>
            </a:extLst>
          </p:cNvPr>
          <p:cNvSpPr txBox="1"/>
          <p:nvPr/>
        </p:nvSpPr>
        <p:spPr>
          <a:xfrm>
            <a:off x="261306" y="2301696"/>
            <a:ext cx="8621387" cy="1508105"/>
          </a:xfrm>
          <a:prstGeom prst="rect">
            <a:avLst/>
          </a:prstGeom>
          <a:noFill/>
        </p:spPr>
        <p:txBody>
          <a:bodyPr wrap="square">
            <a:spAutoFit/>
          </a:bodyPr>
          <a:lstStyle/>
          <a:p>
            <a:pPr marL="180975" fontAlgn="auto">
              <a:spcBef>
                <a:spcPts val="600"/>
              </a:spcBef>
              <a:spcAft>
                <a:spcPts val="0"/>
              </a:spcAft>
              <a:defRPr/>
            </a:pPr>
            <a:endParaRPr lang="en-US" altLang="ja-JP" sz="1800" dirty="0">
              <a:solidFill>
                <a:schemeClr val="tx1"/>
              </a:solidFill>
              <a:latin typeface="メイリオ" pitchFamily="50" charset="-128"/>
              <a:ea typeface="メイリオ" pitchFamily="50" charset="-128"/>
              <a:cs typeface="メイリオ" pitchFamily="50" charset="-128"/>
            </a:endParaRPr>
          </a:p>
          <a:p>
            <a:pPr fontAlgn="auto">
              <a:spcBef>
                <a:spcPts val="1200"/>
              </a:spcBef>
              <a:spcAft>
                <a:spcPts val="0"/>
              </a:spcAft>
              <a:defRPr/>
            </a:pPr>
            <a:r>
              <a:rPr lang="ja-JP" altLang="en-US" sz="1800" dirty="0">
                <a:solidFill>
                  <a:srgbClr val="0000CC"/>
                </a:solidFill>
                <a:latin typeface="メイリオ" pitchFamily="50" charset="-128"/>
                <a:ea typeface="メイリオ" pitchFamily="50" charset="-128"/>
                <a:cs typeface="メイリオ" pitchFamily="50" charset="-128"/>
              </a:rPr>
              <a:t>■ 暑熱</a:t>
            </a:r>
            <a:r>
              <a:rPr lang="ja-JP" altLang="en-US" dirty="0">
                <a:solidFill>
                  <a:srgbClr val="0000CC"/>
                </a:solidFill>
                <a:latin typeface="メイリオ" pitchFamily="50" charset="-128"/>
                <a:ea typeface="メイリオ" pitchFamily="50" charset="-128"/>
                <a:cs typeface="メイリオ" pitchFamily="50" charset="-128"/>
              </a:rPr>
              <a:t>順化トレーニングをしよう</a:t>
            </a:r>
            <a:r>
              <a:rPr lang="ja-JP" altLang="en-US" sz="1800" dirty="0">
                <a:solidFill>
                  <a:srgbClr val="0000CC"/>
                </a:solidFill>
                <a:latin typeface="メイリオ" pitchFamily="50" charset="-128"/>
                <a:ea typeface="メイリオ" pitchFamily="50" charset="-128"/>
                <a:cs typeface="メイリオ" pitchFamily="50" charset="-128"/>
              </a:rPr>
              <a:t>！</a:t>
            </a:r>
            <a:endParaRPr lang="en-US" altLang="ja-JP" sz="1800" dirty="0">
              <a:solidFill>
                <a:schemeClr val="tx1"/>
              </a:solidFill>
              <a:latin typeface="メイリオ" pitchFamily="50" charset="-128"/>
              <a:ea typeface="メイリオ" pitchFamily="50" charset="-128"/>
              <a:cs typeface="メイリオ" pitchFamily="50" charset="-128"/>
            </a:endParaRPr>
          </a:p>
          <a:p>
            <a:pPr marL="180975" fontAlgn="auto">
              <a:spcBef>
                <a:spcPts val="600"/>
              </a:spcBef>
              <a:spcAft>
                <a:spcPts val="0"/>
              </a:spcAft>
              <a:defRPr/>
            </a:pPr>
            <a:r>
              <a:rPr lang="ja-JP" altLang="en-US" sz="1800" dirty="0">
                <a:solidFill>
                  <a:schemeClr val="tx1"/>
                </a:solidFill>
                <a:latin typeface="メイリオ" pitchFamily="50" charset="-128"/>
                <a:ea typeface="メイリオ" pitchFamily="50" charset="-128"/>
                <a:cs typeface="メイリオ" pitchFamily="50" charset="-128"/>
              </a:rPr>
              <a:t>○日常⽣活の中で、無理のない範囲で汗をかくようにする</a:t>
            </a:r>
            <a:endParaRPr lang="en-US" altLang="ja-JP" sz="1800" dirty="0">
              <a:solidFill>
                <a:schemeClr val="tx1"/>
              </a:solidFill>
              <a:latin typeface="メイリオ" pitchFamily="50" charset="-128"/>
              <a:ea typeface="メイリオ" pitchFamily="50" charset="-128"/>
              <a:cs typeface="メイリオ" pitchFamily="50" charset="-128"/>
            </a:endParaRPr>
          </a:p>
          <a:p>
            <a:pPr marL="180975" fontAlgn="auto">
              <a:spcBef>
                <a:spcPts val="600"/>
              </a:spcBef>
              <a:spcAft>
                <a:spcPts val="0"/>
              </a:spcAft>
              <a:defRPr/>
            </a:pPr>
            <a:r>
              <a:rPr lang="ja-JP" altLang="en-US" dirty="0">
                <a:latin typeface="メイリオ" pitchFamily="50" charset="-128"/>
                <a:ea typeface="メイリオ" pitchFamily="50" charset="-128"/>
                <a:cs typeface="メイリオ" pitchFamily="50" charset="-128"/>
              </a:rPr>
              <a:t>　</a:t>
            </a:r>
            <a:r>
              <a:rPr lang="ja-JP" altLang="en-US" sz="1800" dirty="0">
                <a:solidFill>
                  <a:schemeClr val="tx1"/>
                </a:solidFill>
                <a:latin typeface="メイリオ" pitchFamily="50" charset="-128"/>
                <a:ea typeface="メイリオ" pitchFamily="50" charset="-128"/>
                <a:cs typeface="メイリオ" pitchFamily="50" charset="-128"/>
              </a:rPr>
              <a:t>数日から２週間ほど続けて完了する</a:t>
            </a:r>
            <a:endParaRPr lang="en-US" altLang="ja-JP" sz="1800" dirty="0">
              <a:solidFill>
                <a:schemeClr val="tx1"/>
              </a:solidFill>
              <a:latin typeface="メイリオ" pitchFamily="50" charset="-128"/>
              <a:ea typeface="メイリオ" pitchFamily="50" charset="-128"/>
              <a:cs typeface="メイリオ" pitchFamily="50" charset="-128"/>
            </a:endParaRPr>
          </a:p>
        </p:txBody>
      </p:sp>
      <p:sp>
        <p:nvSpPr>
          <p:cNvPr id="6" name="フローチャート: 処理 5">
            <a:extLst>
              <a:ext uri="{FF2B5EF4-FFF2-40B4-BE49-F238E27FC236}">
                <a16:creationId xmlns:a16="http://schemas.microsoft.com/office/drawing/2014/main" id="{38C4CE5A-517B-B8CD-F22F-9E9FF87E6129}"/>
              </a:ext>
            </a:extLst>
          </p:cNvPr>
          <p:cNvSpPr/>
          <p:nvPr/>
        </p:nvSpPr>
        <p:spPr>
          <a:xfrm>
            <a:off x="261306" y="4352283"/>
            <a:ext cx="1834194" cy="1913204"/>
          </a:xfrm>
          <a:prstGeom prst="flowChartProcess">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歩く・走る</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歩く目安：</a:t>
            </a:r>
            <a:r>
              <a:rPr kumimoji="1" lang="en-US" altLang="ja-JP" dirty="0">
                <a:solidFill>
                  <a:schemeClr val="tx1"/>
                </a:solidFill>
                <a:latin typeface="Meiryo UI" panose="020B0604030504040204" pitchFamily="50" charset="-128"/>
                <a:ea typeface="Meiryo UI" panose="020B0604030504040204" pitchFamily="50" charset="-128"/>
              </a:rPr>
              <a:t>30</a:t>
            </a:r>
            <a:r>
              <a:rPr kumimoji="1" lang="ja-JP" altLang="en-US" dirty="0">
                <a:solidFill>
                  <a:schemeClr val="tx1"/>
                </a:solidFill>
                <a:latin typeface="Meiryo UI" panose="020B0604030504040204" pitchFamily="50" charset="-128"/>
                <a:ea typeface="Meiryo UI" panose="020B0604030504040204" pitchFamily="50" charset="-128"/>
              </a:rPr>
              <a:t>分</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走る目安：</a:t>
            </a:r>
            <a:r>
              <a:rPr kumimoji="1" lang="en-US" altLang="ja-JP" dirty="0">
                <a:solidFill>
                  <a:schemeClr val="tx1"/>
                </a:solidFill>
                <a:latin typeface="Meiryo UI" panose="020B0604030504040204" pitchFamily="50" charset="-128"/>
                <a:ea typeface="Meiryo UI" panose="020B0604030504040204" pitchFamily="50" charset="-128"/>
              </a:rPr>
              <a:t>15</a:t>
            </a:r>
            <a:r>
              <a:rPr kumimoji="1" lang="ja-JP" altLang="en-US" dirty="0">
                <a:solidFill>
                  <a:schemeClr val="tx1"/>
                </a:solidFill>
                <a:latin typeface="Meiryo UI" panose="020B0604030504040204" pitchFamily="50" charset="-128"/>
                <a:ea typeface="Meiryo UI" panose="020B0604030504040204" pitchFamily="50" charset="-128"/>
              </a:rPr>
              <a:t>分</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頻度：週</a:t>
            </a:r>
            <a:r>
              <a:rPr kumimoji="1" lang="en-US" altLang="ja-JP" dirty="0">
                <a:solidFill>
                  <a:schemeClr val="tx1"/>
                </a:solidFill>
                <a:latin typeface="Meiryo UI" panose="020B0604030504040204" pitchFamily="50" charset="-128"/>
                <a:ea typeface="Meiryo UI" panose="020B0604030504040204" pitchFamily="50" charset="-128"/>
              </a:rPr>
              <a:t>5</a:t>
            </a:r>
            <a:r>
              <a:rPr kumimoji="1" lang="ja-JP" altLang="en-US" dirty="0">
                <a:solidFill>
                  <a:schemeClr val="tx1"/>
                </a:solidFill>
                <a:latin typeface="Meiryo UI" panose="020B0604030504040204" pitchFamily="50" charset="-128"/>
                <a:ea typeface="Meiryo UI" panose="020B0604030504040204" pitchFamily="50" charset="-128"/>
              </a:rPr>
              <a:t>回</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フローチャート: 処理 6">
            <a:extLst>
              <a:ext uri="{FF2B5EF4-FFF2-40B4-BE49-F238E27FC236}">
                <a16:creationId xmlns:a16="http://schemas.microsoft.com/office/drawing/2014/main" id="{4BE7A84A-EA69-FE76-0A46-70A3139B998C}"/>
              </a:ext>
            </a:extLst>
          </p:cNvPr>
          <p:cNvSpPr/>
          <p:nvPr/>
        </p:nvSpPr>
        <p:spPr>
          <a:xfrm>
            <a:off x="2309428" y="4352280"/>
            <a:ext cx="1738697" cy="1913203"/>
          </a:xfrm>
          <a:prstGeom prst="flowChartProcess">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自転車</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運動目安：</a:t>
            </a:r>
            <a:r>
              <a:rPr kumimoji="1" lang="en-US" altLang="ja-JP" dirty="0">
                <a:solidFill>
                  <a:schemeClr val="tx1"/>
                </a:solidFill>
                <a:latin typeface="Meiryo UI" panose="020B0604030504040204" pitchFamily="50" charset="-128"/>
                <a:ea typeface="Meiryo UI" panose="020B0604030504040204" pitchFamily="50" charset="-128"/>
              </a:rPr>
              <a:t>30</a:t>
            </a:r>
            <a:r>
              <a:rPr kumimoji="1" lang="ja-JP" altLang="en-US" dirty="0">
                <a:solidFill>
                  <a:schemeClr val="tx1"/>
                </a:solidFill>
                <a:latin typeface="Meiryo UI" panose="020B0604030504040204" pitchFamily="50" charset="-128"/>
                <a:ea typeface="Meiryo UI" panose="020B0604030504040204" pitchFamily="50" charset="-128"/>
              </a:rPr>
              <a:t>分頻度：週</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回</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8" name="フローチャート: 処理 7">
            <a:extLst>
              <a:ext uri="{FF2B5EF4-FFF2-40B4-BE49-F238E27FC236}">
                <a16:creationId xmlns:a16="http://schemas.microsoft.com/office/drawing/2014/main" id="{646FE7C9-F3BE-CFBC-E853-748591917651}"/>
              </a:ext>
            </a:extLst>
          </p:cNvPr>
          <p:cNvSpPr/>
          <p:nvPr/>
        </p:nvSpPr>
        <p:spPr>
          <a:xfrm>
            <a:off x="4262053" y="4352282"/>
            <a:ext cx="2196144" cy="1913201"/>
          </a:xfrm>
          <a:prstGeom prst="flowChartProcess">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適度な運動</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（筋トレやストレッチ）</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運動目安：</a:t>
            </a:r>
            <a:r>
              <a:rPr kumimoji="1" lang="en-US" altLang="ja-JP" dirty="0">
                <a:solidFill>
                  <a:schemeClr val="tx1"/>
                </a:solidFill>
                <a:latin typeface="Meiryo UI" panose="020B0604030504040204" pitchFamily="50" charset="-128"/>
                <a:ea typeface="Meiryo UI" panose="020B0604030504040204" pitchFamily="50" charset="-128"/>
              </a:rPr>
              <a:t>30</a:t>
            </a:r>
            <a:r>
              <a:rPr kumimoji="1" lang="ja-JP" altLang="en-US" dirty="0">
                <a:solidFill>
                  <a:schemeClr val="tx1"/>
                </a:solidFill>
                <a:latin typeface="Meiryo UI" panose="020B0604030504040204" pitchFamily="50" charset="-128"/>
                <a:ea typeface="Meiryo UI" panose="020B0604030504040204" pitchFamily="50" charset="-128"/>
              </a:rPr>
              <a:t>分頻度：週</a:t>
            </a:r>
            <a:r>
              <a:rPr kumimoji="1" lang="en-US" altLang="ja-JP" dirty="0">
                <a:solidFill>
                  <a:schemeClr val="tx1"/>
                </a:solidFill>
                <a:latin typeface="Meiryo UI" panose="020B0604030504040204" pitchFamily="50" charset="-128"/>
                <a:ea typeface="Meiryo UI" panose="020B0604030504040204" pitchFamily="50" charset="-128"/>
              </a:rPr>
              <a:t>5</a:t>
            </a:r>
            <a:r>
              <a:rPr kumimoji="1" lang="ja-JP" altLang="en-US" dirty="0">
                <a:solidFill>
                  <a:schemeClr val="tx1"/>
                </a:solidFill>
                <a:latin typeface="Meiryo UI" panose="020B0604030504040204" pitchFamily="50" charset="-128"/>
                <a:ea typeface="Meiryo UI" panose="020B0604030504040204" pitchFamily="50" charset="-128"/>
              </a:rPr>
              <a:t>回～毎日</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9" name="フローチャート: 処理 8">
            <a:extLst>
              <a:ext uri="{FF2B5EF4-FFF2-40B4-BE49-F238E27FC236}">
                <a16:creationId xmlns:a16="http://schemas.microsoft.com/office/drawing/2014/main" id="{439B791F-FFF1-C103-4689-2D2063173AAB}"/>
              </a:ext>
            </a:extLst>
          </p:cNvPr>
          <p:cNvSpPr/>
          <p:nvPr/>
        </p:nvSpPr>
        <p:spPr>
          <a:xfrm>
            <a:off x="6672125" y="4352280"/>
            <a:ext cx="2210568" cy="1913205"/>
          </a:xfrm>
          <a:prstGeom prst="flowChartProcess">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入浴・サウナ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（お風呂はシャワーだけでなく、湯船につかる）</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運動目安：</a:t>
            </a:r>
            <a:r>
              <a:rPr kumimoji="1" lang="en-US" altLang="ja-JP" dirty="0">
                <a:solidFill>
                  <a:schemeClr val="tx1"/>
                </a:solidFill>
                <a:latin typeface="Meiryo UI" panose="020B0604030504040204" pitchFamily="50" charset="-128"/>
                <a:ea typeface="Meiryo UI" panose="020B0604030504040204" pitchFamily="50" charset="-128"/>
              </a:rPr>
              <a:t>30</a:t>
            </a:r>
            <a:r>
              <a:rPr kumimoji="1" lang="ja-JP" altLang="en-US" dirty="0">
                <a:solidFill>
                  <a:schemeClr val="tx1"/>
                </a:solidFill>
                <a:latin typeface="Meiryo UI" panose="020B0604030504040204" pitchFamily="50" charset="-128"/>
                <a:ea typeface="Meiryo UI" panose="020B0604030504040204" pitchFamily="50" charset="-128"/>
              </a:rPr>
              <a:t>分頻度：週</a:t>
            </a:r>
            <a:r>
              <a:rPr kumimoji="1" lang="en-US" altLang="ja-JP" dirty="0">
                <a:solidFill>
                  <a:schemeClr val="tx1"/>
                </a:solidFill>
                <a:latin typeface="Meiryo UI" panose="020B0604030504040204" pitchFamily="50" charset="-128"/>
                <a:ea typeface="Meiryo UI" panose="020B0604030504040204" pitchFamily="50" charset="-128"/>
              </a:rPr>
              <a:t>5</a:t>
            </a:r>
            <a:r>
              <a:rPr kumimoji="1" lang="ja-JP" altLang="en-US" dirty="0">
                <a:solidFill>
                  <a:schemeClr val="tx1"/>
                </a:solidFill>
                <a:latin typeface="Meiryo UI" panose="020B0604030504040204" pitchFamily="50" charset="-128"/>
                <a:ea typeface="Meiryo UI" panose="020B0604030504040204" pitchFamily="50" charset="-128"/>
              </a:rPr>
              <a:t>回～毎日</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87400E64-49DB-DF04-4FE2-C115FD643C19}"/>
              </a:ext>
            </a:extLst>
          </p:cNvPr>
          <p:cNvSpPr/>
          <p:nvPr/>
        </p:nvSpPr>
        <p:spPr>
          <a:xfrm>
            <a:off x="5095877" y="3359264"/>
            <a:ext cx="4048123" cy="895866"/>
          </a:xfrm>
          <a:prstGeom prst="ellipse">
            <a:avLst/>
          </a:prstGeom>
          <a:solidFill>
            <a:srgbClr val="FDC7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2000" dirty="0">
                <a:solidFill>
                  <a:schemeClr val="tx1"/>
                </a:solidFill>
                <a:latin typeface="Meiryo UI" panose="020B0604030504040204" pitchFamily="50" charset="-128"/>
                <a:ea typeface="Meiryo UI" panose="020B0604030504040204" pitchFamily="50" charset="-128"/>
              </a:rPr>
              <a:t>長期休暇で効果は</a:t>
            </a: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r>
              <a:rPr kumimoji="1" lang="ja-JP" altLang="en-US" sz="2000" dirty="0">
                <a:solidFill>
                  <a:schemeClr val="tx1"/>
                </a:solidFill>
                <a:latin typeface="Meiryo UI" panose="020B0604030504040204" pitchFamily="50" charset="-128"/>
                <a:ea typeface="Meiryo UI" panose="020B0604030504040204" pitchFamily="50" charset="-128"/>
              </a:rPr>
              <a:t>ゼロになるので要注意！</a:t>
            </a:r>
          </a:p>
        </p:txBody>
      </p:sp>
    </p:spTree>
    <p:extLst>
      <p:ext uri="{BB962C8B-B14F-4D97-AF65-F5344CB8AC3E}">
        <p14:creationId xmlns:p14="http://schemas.microsoft.com/office/powerpoint/2010/main" val="358655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8C193-9D4C-1648-D1C9-A56DCA5DED1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28DC85-6E30-F383-04AB-B74ABB4D58E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正方形/長方形 2">
            <a:extLst>
              <a:ext uri="{FF2B5EF4-FFF2-40B4-BE49-F238E27FC236}">
                <a16:creationId xmlns:a16="http://schemas.microsoft.com/office/drawing/2014/main" id="{370F9CCC-51C3-C119-B3F0-E644E5B678B1}"/>
              </a:ext>
            </a:extLst>
          </p:cNvPr>
          <p:cNvSpPr/>
          <p:nvPr/>
        </p:nvSpPr>
        <p:spPr>
          <a:xfrm>
            <a:off x="367232" y="251135"/>
            <a:ext cx="1110293"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まとめ</a:t>
            </a:r>
            <a:endParaRPr lang="en-US" altLang="ja-JP" sz="2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CB56A67-F0CC-101E-21E7-7A2A79CE3069}"/>
              </a:ext>
            </a:extLst>
          </p:cNvPr>
          <p:cNvSpPr txBox="1"/>
          <p:nvPr/>
        </p:nvSpPr>
        <p:spPr>
          <a:xfrm>
            <a:off x="261307" y="796850"/>
            <a:ext cx="8673143" cy="4616648"/>
          </a:xfrm>
          <a:prstGeom prst="rect">
            <a:avLst/>
          </a:prstGeom>
          <a:noFill/>
        </p:spPr>
        <p:txBody>
          <a:bodyPr wrap="square">
            <a:spAutoFit/>
          </a:bodyPr>
          <a:lstStyle/>
          <a:p>
            <a:pPr marL="180975" fontAlgn="auto">
              <a:spcBef>
                <a:spcPts val="600"/>
              </a:spcBef>
              <a:spcAft>
                <a:spcPts val="0"/>
              </a:spcAft>
              <a:defRPr/>
            </a:pPr>
            <a:endParaRPr lang="en-US" altLang="ja-JP" sz="2800" dirty="0">
              <a:solidFill>
                <a:schemeClr val="tx1"/>
              </a:solidFill>
              <a:latin typeface="Meiryo UI" panose="020B0604030504040204" pitchFamily="50" charset="-128"/>
              <a:ea typeface="Meiryo UI" panose="020B0604030504040204" pitchFamily="50" charset="-128"/>
              <a:cs typeface="メイリオ" pitchFamily="50" charset="-128"/>
            </a:endParaRPr>
          </a:p>
          <a:p>
            <a:pPr fontAlgn="auto">
              <a:spcBef>
                <a:spcPts val="1200"/>
              </a:spcBef>
              <a:spcAft>
                <a:spcPts val="0"/>
              </a:spcAft>
              <a:defRPr/>
            </a:pPr>
            <a:r>
              <a:rPr lang="ja-JP" altLang="en-US" sz="2800" dirty="0">
                <a:latin typeface="Meiryo UI" panose="020B0604030504040204" pitchFamily="50" charset="-128"/>
                <a:ea typeface="Meiryo UI" panose="020B0604030504040204" pitchFamily="50" charset="-128"/>
                <a:cs typeface="メイリオ" pitchFamily="50" charset="-128"/>
              </a:rPr>
              <a:t>■熱中症が疑われる症状がみられたら、</a:t>
            </a:r>
            <a:endParaRPr lang="en-US" altLang="ja-JP" sz="2800" dirty="0">
              <a:latin typeface="Meiryo UI" panose="020B0604030504040204" pitchFamily="50" charset="-128"/>
              <a:ea typeface="Meiryo UI" panose="020B0604030504040204" pitchFamily="50" charset="-128"/>
              <a:cs typeface="メイリオ" pitchFamily="50" charset="-128"/>
            </a:endParaRPr>
          </a:p>
          <a:p>
            <a:pPr fontAlgn="auto">
              <a:spcBef>
                <a:spcPts val="1200"/>
              </a:spcBef>
              <a:spcAft>
                <a:spcPts val="0"/>
              </a:spcAft>
              <a:defRPr/>
            </a:pPr>
            <a:r>
              <a:rPr lang="ja-JP" altLang="en-US" sz="280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2800" dirty="0">
                <a:solidFill>
                  <a:srgbClr val="FF0000"/>
                </a:solidFill>
                <a:latin typeface="Meiryo UI" panose="020B0604030504040204" pitchFamily="50" charset="-128"/>
                <a:ea typeface="Meiryo UI" panose="020B0604030504040204" pitchFamily="50" charset="-128"/>
                <a:cs typeface="メイリオ" pitchFamily="50" charset="-128"/>
              </a:rPr>
              <a:t>119</a:t>
            </a:r>
            <a:r>
              <a:rPr lang="ja-JP" altLang="en-US" sz="2800" dirty="0">
                <a:solidFill>
                  <a:srgbClr val="FF0000"/>
                </a:solidFill>
                <a:latin typeface="Meiryo UI" panose="020B0604030504040204" pitchFamily="50" charset="-128"/>
                <a:ea typeface="Meiryo UI" panose="020B0604030504040204" pitchFamily="50" charset="-128"/>
                <a:cs typeface="メイリオ" pitchFamily="50" charset="-128"/>
              </a:rPr>
              <a:t>番し、冷所で身体を冷やす！</a:t>
            </a:r>
            <a:endParaRPr lang="en-US" altLang="ja-JP" sz="2800" dirty="0">
              <a:solidFill>
                <a:srgbClr val="FF0000"/>
              </a:solidFill>
              <a:latin typeface="Meiryo UI" panose="020B0604030504040204" pitchFamily="50" charset="-128"/>
              <a:ea typeface="Meiryo UI" panose="020B0604030504040204" pitchFamily="50" charset="-128"/>
              <a:cs typeface="メイリオ" pitchFamily="50" charset="-128"/>
            </a:endParaRPr>
          </a:p>
          <a:p>
            <a:pPr>
              <a:spcBef>
                <a:spcPts val="1200"/>
              </a:spcBef>
              <a:defRPr/>
            </a:pPr>
            <a:r>
              <a:rPr lang="ja-JP" altLang="en-US" sz="2800" dirty="0">
                <a:latin typeface="Meiryo UI" panose="020B0604030504040204" pitchFamily="50" charset="-128"/>
                <a:ea typeface="Meiryo UI" panose="020B0604030504040204" pitchFamily="50" charset="-128"/>
                <a:cs typeface="メイリオ" pitchFamily="50" charset="-128"/>
              </a:rPr>
              <a:t>■ 水分補給するときは、</a:t>
            </a:r>
            <a:r>
              <a:rPr lang="ja-JP" altLang="en-US" sz="2800" dirty="0">
                <a:solidFill>
                  <a:srgbClr val="FF0000"/>
                </a:solidFill>
                <a:latin typeface="Meiryo UI" panose="020B0604030504040204" pitchFamily="50" charset="-128"/>
                <a:ea typeface="Meiryo UI" panose="020B0604030504040204" pitchFamily="50" charset="-128"/>
                <a:cs typeface="メイリオ" pitchFamily="50" charset="-128"/>
              </a:rPr>
              <a:t>必ず塩分も一緒に取ろう！</a:t>
            </a:r>
            <a:endParaRPr lang="en-US" altLang="ja-JP" sz="2800" dirty="0">
              <a:solidFill>
                <a:srgbClr val="FF0000"/>
              </a:solidFill>
              <a:latin typeface="Meiryo UI" panose="020B0604030504040204" pitchFamily="50" charset="-128"/>
              <a:ea typeface="Meiryo UI" panose="020B0604030504040204" pitchFamily="50" charset="-128"/>
              <a:cs typeface="メイリオ" pitchFamily="50" charset="-128"/>
            </a:endParaRPr>
          </a:p>
          <a:p>
            <a:pPr fontAlgn="auto">
              <a:spcBef>
                <a:spcPts val="1200"/>
              </a:spcBef>
              <a:spcAft>
                <a:spcPts val="0"/>
              </a:spcAft>
              <a:defRPr/>
            </a:pPr>
            <a:r>
              <a:rPr lang="ja-JP" altLang="en-US" sz="2800" dirty="0">
                <a:latin typeface="Meiryo UI" panose="020B0604030504040204" pitchFamily="50" charset="-128"/>
                <a:ea typeface="Meiryo UI" panose="020B0604030504040204" pitchFamily="50" charset="-128"/>
                <a:cs typeface="メイリオ" pitchFamily="50" charset="-128"/>
              </a:rPr>
              <a:t>■暑さや外での行動時間に応じて、</a:t>
            </a:r>
            <a:r>
              <a:rPr lang="ja-JP" altLang="en-US" sz="2800" dirty="0">
                <a:solidFill>
                  <a:srgbClr val="FF0000"/>
                </a:solidFill>
                <a:latin typeface="Meiryo UI" panose="020B0604030504040204" pitchFamily="50" charset="-128"/>
                <a:ea typeface="Meiryo UI" panose="020B0604030504040204" pitchFamily="50" charset="-128"/>
                <a:cs typeface="メイリオ" pitchFamily="50" charset="-128"/>
              </a:rPr>
              <a:t>休憩を取ろう！</a:t>
            </a:r>
            <a:endParaRPr lang="en-US" altLang="ja-JP" sz="2800" dirty="0">
              <a:solidFill>
                <a:srgbClr val="FF0000"/>
              </a:solidFill>
              <a:latin typeface="Meiryo UI" panose="020B0604030504040204" pitchFamily="50" charset="-128"/>
              <a:ea typeface="Meiryo UI" panose="020B0604030504040204" pitchFamily="50" charset="-128"/>
              <a:cs typeface="メイリオ" pitchFamily="50" charset="-128"/>
            </a:endParaRPr>
          </a:p>
          <a:p>
            <a:pPr fontAlgn="auto">
              <a:spcBef>
                <a:spcPts val="1200"/>
              </a:spcBef>
              <a:spcAft>
                <a:spcPts val="0"/>
              </a:spcAft>
              <a:defRPr/>
            </a:pPr>
            <a:r>
              <a:rPr lang="ja-JP" altLang="en-US" sz="2800" dirty="0">
                <a:latin typeface="Meiryo UI" panose="020B0604030504040204" pitchFamily="50" charset="-128"/>
                <a:ea typeface="Meiryo UI" panose="020B0604030504040204" pitchFamily="50" charset="-128"/>
                <a:cs typeface="メイリオ" pitchFamily="50" charset="-128"/>
              </a:rPr>
              <a:t>■暑熱順化は数日から</a:t>
            </a:r>
            <a:r>
              <a:rPr lang="ja-JP" altLang="en-US" sz="2800" dirty="0">
                <a:solidFill>
                  <a:srgbClr val="FF0000"/>
                </a:solidFill>
                <a:latin typeface="Meiryo UI" panose="020B0604030504040204" pitchFamily="50" charset="-128"/>
                <a:ea typeface="Meiryo UI" panose="020B0604030504040204" pitchFamily="50" charset="-128"/>
                <a:cs typeface="メイリオ" pitchFamily="50" charset="-128"/>
              </a:rPr>
              <a:t>２週間程度</a:t>
            </a:r>
            <a:r>
              <a:rPr lang="ja-JP" altLang="en-US" sz="2800" dirty="0">
                <a:latin typeface="Meiryo UI" panose="020B0604030504040204" pitchFamily="50" charset="-128"/>
                <a:ea typeface="Meiryo UI" panose="020B0604030504040204" pitchFamily="50" charset="-128"/>
                <a:cs typeface="メイリオ" pitchFamily="50" charset="-128"/>
              </a:rPr>
              <a:t>で⾝体を</a:t>
            </a:r>
            <a:endParaRPr lang="en-US" altLang="ja-JP" sz="2800" dirty="0">
              <a:latin typeface="Meiryo UI" panose="020B0604030504040204" pitchFamily="50" charset="-128"/>
              <a:ea typeface="Meiryo UI" panose="020B0604030504040204" pitchFamily="50" charset="-128"/>
              <a:cs typeface="メイリオ" pitchFamily="50" charset="-128"/>
            </a:endParaRPr>
          </a:p>
          <a:p>
            <a:pPr fontAlgn="auto">
              <a:spcBef>
                <a:spcPts val="1200"/>
              </a:spcBef>
              <a:spcAft>
                <a:spcPts val="0"/>
              </a:spcAft>
              <a:defRPr/>
            </a:pPr>
            <a:r>
              <a:rPr lang="ja-JP" altLang="en-US" sz="2800" dirty="0">
                <a:latin typeface="Meiryo UI" panose="020B0604030504040204" pitchFamily="50" charset="-128"/>
                <a:ea typeface="Meiryo UI" panose="020B0604030504040204" pitchFamily="50" charset="-128"/>
                <a:cs typeface="メイリオ" pitchFamily="50" charset="-128"/>
              </a:rPr>
              <a:t>　熱中症対応モードにできる！</a:t>
            </a:r>
            <a:endParaRPr lang="en-US" altLang="ja-JP" sz="2800" dirty="0">
              <a:latin typeface="Meiryo UI" panose="020B0604030504040204" pitchFamily="50" charset="-128"/>
              <a:ea typeface="Meiryo UI" panose="020B0604030504040204" pitchFamily="50" charset="-128"/>
              <a:cs typeface="メイリオ" pitchFamily="50" charset="-128"/>
            </a:endParaRPr>
          </a:p>
          <a:p>
            <a:pPr fontAlgn="auto">
              <a:spcBef>
                <a:spcPts val="1200"/>
              </a:spcBef>
              <a:spcAft>
                <a:spcPts val="0"/>
              </a:spcAft>
              <a:defRPr/>
            </a:pPr>
            <a:r>
              <a:rPr lang="ja-JP" altLang="en-US" sz="2800" dirty="0">
                <a:latin typeface="Meiryo UI" panose="020B0604030504040204" pitchFamily="50" charset="-128"/>
                <a:ea typeface="Meiryo UI" panose="020B0604030504040204" pitchFamily="50" charset="-128"/>
                <a:cs typeface="メイリオ" pitchFamily="50" charset="-128"/>
              </a:rPr>
              <a:t>　（⻑期休暇で効果は</a:t>
            </a:r>
            <a:r>
              <a:rPr lang="ja-JP" altLang="en-US" sz="2800" dirty="0">
                <a:solidFill>
                  <a:srgbClr val="FF0000"/>
                </a:solidFill>
                <a:latin typeface="Meiryo UI" panose="020B0604030504040204" pitchFamily="50" charset="-128"/>
                <a:ea typeface="Meiryo UI" panose="020B0604030504040204" pitchFamily="50" charset="-128"/>
                <a:cs typeface="メイリオ" pitchFamily="50" charset="-128"/>
              </a:rPr>
              <a:t>ゼロになるので要注意</a:t>
            </a:r>
            <a:r>
              <a:rPr lang="ja-JP" altLang="en-US" sz="2800" dirty="0">
                <a:latin typeface="Meiryo UI" panose="020B0604030504040204" pitchFamily="50" charset="-128"/>
                <a:ea typeface="Meiryo UI" panose="020B0604030504040204" pitchFamily="50" charset="-128"/>
                <a:cs typeface="メイリオ" pitchFamily="50" charset="-128"/>
              </a:rPr>
              <a:t>）</a:t>
            </a:r>
            <a:endParaRPr lang="en-US" altLang="ja-JP" sz="2800" dirty="0">
              <a:latin typeface="Meiryo UI" panose="020B0604030504040204" pitchFamily="50" charset="-128"/>
              <a:ea typeface="Meiryo UI" panose="020B0604030504040204" pitchFamily="50" charset="-128"/>
              <a:cs typeface="メイリオ" pitchFamily="50" charset="-128"/>
            </a:endParaRPr>
          </a:p>
        </p:txBody>
      </p:sp>
    </p:spTree>
    <p:extLst>
      <p:ext uri="{BB962C8B-B14F-4D97-AF65-F5344CB8AC3E}">
        <p14:creationId xmlns:p14="http://schemas.microsoft.com/office/powerpoint/2010/main" val="49524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D2F233-D9BB-D229-BBD8-E6851A22812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正方形/長方形 2">
            <a:extLst>
              <a:ext uri="{FF2B5EF4-FFF2-40B4-BE49-F238E27FC236}">
                <a16:creationId xmlns:a16="http://schemas.microsoft.com/office/drawing/2014/main" id="{5BD00686-1563-CEE8-9C45-D81EB92AAF4E}"/>
              </a:ext>
            </a:extLst>
          </p:cNvPr>
          <p:cNvSpPr/>
          <p:nvPr/>
        </p:nvSpPr>
        <p:spPr>
          <a:xfrm>
            <a:off x="291452" y="182835"/>
            <a:ext cx="4630524"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熱中症防止のポイント</a:t>
            </a:r>
          </a:p>
        </p:txBody>
      </p:sp>
      <p:sp>
        <p:nvSpPr>
          <p:cNvPr id="4" name="正方形/長方形 3">
            <a:extLst>
              <a:ext uri="{FF2B5EF4-FFF2-40B4-BE49-F238E27FC236}">
                <a16:creationId xmlns:a16="http://schemas.microsoft.com/office/drawing/2014/main" id="{4DB5A0CD-145C-ED89-FBA5-844F840E53CE}"/>
              </a:ext>
            </a:extLst>
          </p:cNvPr>
          <p:cNvSpPr/>
          <p:nvPr/>
        </p:nvSpPr>
        <p:spPr>
          <a:xfrm>
            <a:off x="571674" y="728762"/>
            <a:ext cx="8000652" cy="548473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ltLang="ja-JP" sz="1600" dirty="0">
              <a:solidFill>
                <a:srgbClr val="C00000"/>
              </a:solidFill>
              <a:latin typeface="Meiryo UI" panose="020B0604030504040204" pitchFamily="50" charset="-128"/>
              <a:ea typeface="Meiryo UI" panose="020B0604030504040204" pitchFamily="50" charset="-128"/>
              <a:cs typeface="メイリオ" pitchFamily="50" charset="-128"/>
            </a:endParaRPr>
          </a:p>
          <a:p>
            <a:pPr fontAlgn="auto">
              <a:spcBef>
                <a:spcPts val="0"/>
              </a:spcBef>
              <a:spcAft>
                <a:spcPts val="0"/>
              </a:spcAft>
              <a:defRPr/>
            </a:pPr>
            <a:r>
              <a:rPr lang="ja-JP" altLang="en-US" sz="1600" dirty="0">
                <a:solidFill>
                  <a:srgbClr val="C00000"/>
                </a:solidFill>
                <a:latin typeface="Meiryo UI" panose="020B0604030504040204" pitchFamily="50" charset="-128"/>
                <a:ea typeface="Meiryo UI" panose="020B0604030504040204" pitchFamily="50" charset="-128"/>
                <a:cs typeface="メイリオ" pitchFamily="50" charset="-128"/>
              </a:rPr>
              <a:t>「熱中症」災害防止のポイント</a:t>
            </a:r>
          </a:p>
          <a:p>
            <a:pPr marL="180975"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高温多湿な職場では「熱中症」の危険があります。</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fontAlgn="auto">
              <a:spcBef>
                <a:spcPts val="1200"/>
              </a:spcBef>
              <a:spcAft>
                <a:spcPts val="0"/>
              </a:spcAft>
              <a:defRPr/>
            </a:pPr>
            <a:r>
              <a:rPr lang="ja-JP" altLang="en-US" sz="1600" dirty="0">
                <a:solidFill>
                  <a:srgbClr val="0000CC"/>
                </a:solidFill>
                <a:latin typeface="Meiryo UI" panose="020B0604030504040204" pitchFamily="50" charset="-128"/>
                <a:ea typeface="Meiryo UI" panose="020B0604030504040204" pitchFamily="50" charset="-128"/>
                <a:cs typeface="メイリオ" pitchFamily="50" charset="-128"/>
              </a:rPr>
              <a:t>■ 熱中症を予防しよう！</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marL="180975"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睡眠不足など体調の変化に気をつける。周囲にも気を配る</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marL="180975"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通気性のよい、吸湿性・速乾性のある衣服を着用する</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marL="180975"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こまめに休憩と水分補給を</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fontAlgn="auto">
              <a:lnSpc>
                <a:spcPct val="125000"/>
              </a:lnSpc>
              <a:spcBef>
                <a:spcPts val="1200"/>
              </a:spcBef>
              <a:spcAft>
                <a:spcPts val="0"/>
              </a:spcAft>
              <a:defRPr/>
            </a:pPr>
            <a:r>
              <a:rPr lang="ja-JP" altLang="en-US" sz="1600" dirty="0">
                <a:solidFill>
                  <a:srgbClr val="0000CC"/>
                </a:solidFill>
                <a:latin typeface="Meiryo UI" panose="020B0604030504040204" pitchFamily="50" charset="-128"/>
                <a:ea typeface="Meiryo UI" panose="020B0604030504040204" pitchFamily="50" charset="-128"/>
                <a:cs typeface="メイリオ" pitchFamily="50" charset="-128"/>
              </a:rPr>
              <a:t>■ 次の症状があると「熱中症」のおそれ！　</a:t>
            </a:r>
            <a:endParaRPr lang="en-US" altLang="ja-JP" sz="1600" dirty="0">
              <a:solidFill>
                <a:srgbClr val="0000CC"/>
              </a:solidFill>
              <a:latin typeface="Meiryo UI" panose="020B0604030504040204" pitchFamily="50" charset="-128"/>
              <a:ea typeface="Meiryo UI" panose="020B0604030504040204" pitchFamily="50" charset="-128"/>
              <a:cs typeface="メイリオ" pitchFamily="50" charset="-128"/>
            </a:endParaRPr>
          </a:p>
          <a:p>
            <a:pPr marL="182563"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めまい、立ちくらみ、手足のしびれ、筋肉のこむら返り、気分が悪い</a:t>
            </a:r>
          </a:p>
          <a:p>
            <a:pPr marL="182563"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頭痛、吐き気、嘔吐、倦怠感、虚脱感、いつもと様子が違う</a:t>
            </a:r>
          </a:p>
          <a:p>
            <a:pPr marL="182563"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返事がおかしい、意識消失、けいれん、からだが熱い</a:t>
            </a:r>
            <a:r>
              <a:rPr lang="ja-JP" altLang="en-US" sz="1600" dirty="0">
                <a:solidFill>
                  <a:srgbClr val="C00000"/>
                </a:solidFill>
                <a:latin typeface="Meiryo UI" panose="020B0604030504040204" pitchFamily="50" charset="-128"/>
                <a:ea typeface="Meiryo UI" panose="020B0604030504040204" pitchFamily="50" charset="-128"/>
                <a:cs typeface="メイリオ" pitchFamily="50" charset="-128"/>
              </a:rPr>
              <a:t>（重症）</a:t>
            </a:r>
            <a:endPar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endParaRPr>
          </a:p>
          <a:p>
            <a:pPr fontAlgn="auto">
              <a:lnSpc>
                <a:spcPct val="125000"/>
              </a:lnSpc>
              <a:spcBef>
                <a:spcPts val="1200"/>
              </a:spcBef>
              <a:spcAft>
                <a:spcPts val="0"/>
              </a:spcAft>
              <a:defRPr/>
            </a:pPr>
            <a:r>
              <a:rPr lang="ja-JP" altLang="en-US" sz="1600" dirty="0">
                <a:solidFill>
                  <a:srgbClr val="0000CC"/>
                </a:solidFill>
                <a:latin typeface="Meiryo UI" panose="020B0604030504040204" pitchFamily="50" charset="-128"/>
                <a:ea typeface="Meiryo UI" panose="020B0604030504040204" pitchFamily="50" charset="-128"/>
                <a:cs typeface="メイリオ" pitchFamily="50" charset="-128"/>
              </a:rPr>
              <a:t>■　責任者への連絡と次の措置を！</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marL="361950" indent="-179388"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涼しい場所へ避難させる</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marL="182563"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衣服をゆるめ、からだを冷やす（特に、首周り、脇の下、足の付け根）</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marL="182563" fontAlgn="auto">
              <a:spcBef>
                <a:spcPts val="60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水分・塩分、経口補水液</a:t>
            </a:r>
            <a:r>
              <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水に食塩とブドウ糖を溶かしたもの</a:t>
            </a:r>
            <a:r>
              <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を補給する</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marL="182563" fontAlgn="auto">
              <a:spcBef>
                <a:spcPts val="1200"/>
              </a:spcBef>
              <a:spcAft>
                <a:spcPts val="0"/>
              </a:spcAft>
              <a:defRPr/>
            </a:pPr>
            <a:r>
              <a:rPr lang="ja-JP" altLang="en-US" sz="1600" dirty="0">
                <a:solidFill>
                  <a:srgbClr val="C00000"/>
                </a:solidFill>
                <a:latin typeface="Meiryo UI" panose="020B0604030504040204" pitchFamily="50" charset="-128"/>
                <a:ea typeface="Meiryo UI" panose="020B0604030504040204" pitchFamily="50" charset="-128"/>
                <a:cs typeface="メイリオ" pitchFamily="50" charset="-128"/>
              </a:rPr>
              <a:t>自力で水が飲めない、意識がない場合は、すぐに救急車を！</a:t>
            </a:r>
            <a:endParaRPr lang="en-US" altLang="ja-JP" sz="1600" dirty="0">
              <a:solidFill>
                <a:srgbClr val="C00000"/>
              </a:solidFill>
              <a:latin typeface="Meiryo UI" panose="020B0604030504040204" pitchFamily="50" charset="-128"/>
              <a:ea typeface="Meiryo UI" panose="020B0604030504040204" pitchFamily="50" charset="-128"/>
              <a:cs typeface="メイリオ" pitchFamily="50" charset="-128"/>
            </a:endParaRPr>
          </a:p>
          <a:p>
            <a:pPr marL="182563" fontAlgn="auto">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a:p>
            <a:pPr fontAlgn="auto">
              <a:spcBef>
                <a:spcPts val="0"/>
              </a:spcBef>
              <a:spcAft>
                <a:spcPts val="0"/>
              </a:spcAft>
              <a:defRPr/>
            </a:pPr>
            <a:endParaRPr lang="en-US" altLang="ja-JP" sz="1600" dirty="0">
              <a:solidFill>
                <a:schemeClr val="accent1">
                  <a:lumMod val="50000"/>
                </a:schemeClr>
              </a:solidFill>
              <a:latin typeface="Meiryo UI" panose="020B0604030504040204" pitchFamily="50" charset="-128"/>
              <a:ea typeface="Meiryo UI" panose="020B0604030504040204" pitchFamily="50" charset="-128"/>
              <a:cs typeface="メイリオ" pitchFamily="50" charset="-128"/>
            </a:endParaRPr>
          </a:p>
        </p:txBody>
      </p:sp>
    </p:spTree>
    <p:extLst>
      <p:ext uri="{BB962C8B-B14F-4D97-AF65-F5344CB8AC3E}">
        <p14:creationId xmlns:p14="http://schemas.microsoft.com/office/powerpoint/2010/main" val="347410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E237-CCB2-B127-20B5-063FBD268EE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EC3C5D-C4FC-6EB9-F590-E40E4A76D6A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3" name="正方形/長方形 2">
            <a:extLst>
              <a:ext uri="{FF2B5EF4-FFF2-40B4-BE49-F238E27FC236}">
                <a16:creationId xmlns:a16="http://schemas.microsoft.com/office/drawing/2014/main" id="{DE2E7E27-795F-A608-5AEF-11A48705AAE1}"/>
              </a:ext>
            </a:extLst>
          </p:cNvPr>
          <p:cNvSpPr/>
          <p:nvPr/>
        </p:nvSpPr>
        <p:spPr>
          <a:xfrm>
            <a:off x="261307" y="223028"/>
            <a:ext cx="4630524"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熱中症の症状と重症度分類</a:t>
            </a:r>
            <a:endParaRPr lang="en-US" altLang="ja-JP" sz="2400"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E4620B89-3A16-D6F9-4A58-A9412E74B384}"/>
              </a:ext>
            </a:extLst>
          </p:cNvPr>
          <p:cNvGraphicFramePr>
            <a:graphicFrameLocks noGrp="1"/>
          </p:cNvGraphicFramePr>
          <p:nvPr>
            <p:extLst>
              <p:ext uri="{D42A27DB-BD31-4B8C-83A1-F6EECF244321}">
                <p14:modId xmlns:p14="http://schemas.microsoft.com/office/powerpoint/2010/main" val="2232970758"/>
              </p:ext>
            </p:extLst>
          </p:nvPr>
        </p:nvGraphicFramePr>
        <p:xfrm>
          <a:off x="514349" y="1692274"/>
          <a:ext cx="8115301" cy="4171738"/>
        </p:xfrm>
        <a:graphic>
          <a:graphicData uri="http://schemas.openxmlformats.org/drawingml/2006/table">
            <a:tbl>
              <a:tblPr firstRow="1" bandRow="1">
                <a:tableStyleId>{00A15C55-8517-42AA-B614-E9B94910E393}</a:tableStyleId>
              </a:tblPr>
              <a:tblGrid>
                <a:gridCol w="895669">
                  <a:extLst>
                    <a:ext uri="{9D8B030D-6E8A-4147-A177-3AD203B41FA5}">
                      <a16:colId xmlns:a16="http://schemas.microsoft.com/office/drawing/2014/main" val="2124655967"/>
                    </a:ext>
                  </a:extLst>
                </a:gridCol>
                <a:gridCol w="1695131">
                  <a:extLst>
                    <a:ext uri="{9D8B030D-6E8A-4147-A177-3AD203B41FA5}">
                      <a16:colId xmlns:a16="http://schemas.microsoft.com/office/drawing/2014/main" val="1795607009"/>
                    </a:ext>
                  </a:extLst>
                </a:gridCol>
                <a:gridCol w="3190334">
                  <a:extLst>
                    <a:ext uri="{9D8B030D-6E8A-4147-A177-3AD203B41FA5}">
                      <a16:colId xmlns:a16="http://schemas.microsoft.com/office/drawing/2014/main" val="4090256454"/>
                    </a:ext>
                  </a:extLst>
                </a:gridCol>
                <a:gridCol w="2334167">
                  <a:extLst>
                    <a:ext uri="{9D8B030D-6E8A-4147-A177-3AD203B41FA5}">
                      <a16:colId xmlns:a16="http://schemas.microsoft.com/office/drawing/2014/main" val="4067291036"/>
                    </a:ext>
                  </a:extLst>
                </a:gridCol>
              </a:tblGrid>
              <a:tr h="1245658">
                <a:tc>
                  <a:txBody>
                    <a:bodyPr/>
                    <a:lstStyle/>
                    <a:p>
                      <a:r>
                        <a:rPr kumimoji="1" lang="en-US" altLang="ja-JP" dirty="0">
                          <a:solidFill>
                            <a:sysClr val="windowText" lastClr="000000"/>
                          </a:solidFill>
                          <a:latin typeface="Meiryo UI" panose="020B0604030504040204" pitchFamily="50" charset="-128"/>
                          <a:ea typeface="Meiryo UI" panose="020B0604030504040204" pitchFamily="50" charset="-128"/>
                        </a:rPr>
                        <a:t>Ⅰ</a:t>
                      </a:r>
                      <a:r>
                        <a:rPr kumimoji="1" lang="ja-JP" altLang="en-US" dirty="0">
                          <a:solidFill>
                            <a:sysClr val="windowText" lastClr="000000"/>
                          </a:solidFill>
                          <a:latin typeface="Meiryo UI" panose="020B0604030504040204" pitchFamily="50" charset="-128"/>
                          <a:ea typeface="Meiryo UI" panose="020B0604030504040204" pitchFamily="50" charset="-128"/>
                        </a:rPr>
                        <a:t>度</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tc>
                  <a:txBody>
                    <a:bodyPr/>
                    <a:lstStyle/>
                    <a:p>
                      <a:r>
                        <a:rPr kumimoji="1" lang="ja-JP" altLang="en-US" b="1" dirty="0">
                          <a:solidFill>
                            <a:sysClr val="windowText" lastClr="000000"/>
                          </a:solidFill>
                          <a:latin typeface="Meiryo UI" panose="020B0604030504040204" pitchFamily="50" charset="-128"/>
                          <a:ea typeface="Meiryo UI" panose="020B0604030504040204" pitchFamily="50" charset="-128"/>
                        </a:rPr>
                        <a:t>熱失神</a:t>
                      </a:r>
                      <a:endParaRPr kumimoji="1" lang="en-US" altLang="ja-JP" b="1" dirty="0">
                        <a:solidFill>
                          <a:sysClr val="windowText" lastClr="000000"/>
                        </a:solidFill>
                        <a:latin typeface="Meiryo UI" panose="020B0604030504040204" pitchFamily="50" charset="-128"/>
                        <a:ea typeface="Meiryo UI" panose="020B0604030504040204" pitchFamily="50" charset="-128"/>
                      </a:endParaRPr>
                    </a:p>
                    <a:p>
                      <a:endParaRPr kumimoji="1" lang="en-US" altLang="ja-JP" b="1" dirty="0">
                        <a:solidFill>
                          <a:sysClr val="windowText" lastClr="000000"/>
                        </a:solidFill>
                        <a:latin typeface="Meiryo UI" panose="020B0604030504040204" pitchFamily="50" charset="-128"/>
                        <a:ea typeface="Meiryo UI" panose="020B0604030504040204" pitchFamily="50" charset="-128"/>
                      </a:endParaRPr>
                    </a:p>
                    <a:p>
                      <a:r>
                        <a:rPr kumimoji="1" lang="ja-JP" altLang="en-US" b="1" dirty="0">
                          <a:solidFill>
                            <a:sysClr val="windowText" lastClr="000000"/>
                          </a:solidFill>
                          <a:latin typeface="Meiryo UI" panose="020B0604030504040204" pitchFamily="50" charset="-128"/>
                          <a:ea typeface="Meiryo UI" panose="020B0604030504040204" pitchFamily="50" charset="-128"/>
                        </a:rPr>
                        <a:t>熱けいれん</a:t>
                      </a:r>
                      <a:endParaRPr kumimoji="1" lang="en-US" altLang="ja-JP" b="1" dirty="0">
                        <a:solidFill>
                          <a:sysClr val="windowText" lastClr="000000"/>
                        </a:solidFill>
                        <a:latin typeface="Meiryo UI" panose="020B0604030504040204" pitchFamily="50" charset="-128"/>
                        <a:ea typeface="Meiryo UI" panose="020B0604030504040204" pitchFamily="50" charset="-128"/>
                      </a:endParaRPr>
                    </a:p>
                    <a:p>
                      <a:r>
                        <a:rPr kumimoji="1" lang="ja-JP" altLang="en-US" b="1" dirty="0">
                          <a:solidFill>
                            <a:sysClr val="windowText" lastClr="000000"/>
                          </a:solidFill>
                          <a:latin typeface="Meiryo UI" panose="020B0604030504040204" pitchFamily="50" charset="-128"/>
                          <a:ea typeface="Meiryo UI" panose="020B0604030504040204" pitchFamily="50" charset="-128"/>
                        </a:rPr>
                        <a:t>（筋けいれん）</a:t>
                      </a:r>
                    </a:p>
                  </a:txBody>
                  <a:tcPr>
                    <a:solidFill>
                      <a:schemeClr val="accent4">
                        <a:lumMod val="20000"/>
                        <a:lumOff val="80000"/>
                      </a:schemeClr>
                    </a:solidFill>
                  </a:tcPr>
                </a:tc>
                <a:tc>
                  <a:txBody>
                    <a:bodyPr/>
                    <a:lstStyle/>
                    <a:p>
                      <a:r>
                        <a:rPr kumimoji="1" lang="ja-JP" altLang="en-US" b="0" dirty="0">
                          <a:solidFill>
                            <a:sysClr val="windowText" lastClr="000000"/>
                          </a:solidFill>
                          <a:latin typeface="Meiryo UI" panose="020B0604030504040204" pitchFamily="50" charset="-128"/>
                          <a:ea typeface="Meiryo UI" panose="020B0604030504040204" pitchFamily="50" charset="-128"/>
                        </a:rPr>
                        <a:t>●顔面蒼白</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●脱水</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●吐き気</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●めまい、立ちくらみ</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●急性の筋肉痛、こむら返り</a:t>
                      </a:r>
                    </a:p>
                  </a:txBody>
                  <a:tcPr>
                    <a:solidFill>
                      <a:schemeClr val="accent4">
                        <a:lumMod val="20000"/>
                        <a:lumOff val="80000"/>
                      </a:schemeClr>
                    </a:solidFill>
                  </a:tcPr>
                </a:tc>
                <a:tc>
                  <a:txBody>
                    <a:bodyPr/>
                    <a:lstStyle/>
                    <a:p>
                      <a:r>
                        <a:rPr kumimoji="1" lang="en-US" altLang="ja-JP" b="1" dirty="0">
                          <a:solidFill>
                            <a:srgbClr val="FF0000"/>
                          </a:solidFill>
                          <a:latin typeface="Meiryo UI" panose="020B0604030504040204" pitchFamily="50" charset="-128"/>
                          <a:ea typeface="Meiryo UI" panose="020B0604030504040204" pitchFamily="50" charset="-128"/>
                        </a:rPr>
                        <a:t>119</a:t>
                      </a:r>
                      <a:r>
                        <a:rPr kumimoji="1" lang="ja-JP" altLang="en-US" b="1" dirty="0">
                          <a:solidFill>
                            <a:srgbClr val="FF0000"/>
                          </a:solidFill>
                          <a:latin typeface="Meiryo UI" panose="020B0604030504040204" pitchFamily="50" charset="-128"/>
                          <a:ea typeface="Meiryo UI" panose="020B0604030504040204" pitchFamily="50" charset="-128"/>
                        </a:rPr>
                        <a:t>番→応急手当</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●冷所で安静</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●身体を冷やす</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●水分と塩分の補給</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●見守り</a:t>
                      </a:r>
                    </a:p>
                  </a:txBody>
                  <a:tcPr>
                    <a:solidFill>
                      <a:schemeClr val="accent4">
                        <a:lumMod val="20000"/>
                        <a:lumOff val="80000"/>
                      </a:schemeClr>
                    </a:solidFill>
                  </a:tcPr>
                </a:tc>
                <a:extLst>
                  <a:ext uri="{0D108BD9-81ED-4DB2-BD59-A6C34878D82A}">
                    <a16:rowId xmlns:a16="http://schemas.microsoft.com/office/drawing/2014/main" val="3224101943"/>
                  </a:ext>
                </a:extLst>
              </a:tr>
              <a:tr h="1245658">
                <a:tc>
                  <a:txBody>
                    <a:bodyPr/>
                    <a:lstStyle/>
                    <a:p>
                      <a:r>
                        <a:rPr kumimoji="1" lang="en-US" altLang="ja-JP" dirty="0">
                          <a:latin typeface="Meiryo UI" panose="020B0604030504040204" pitchFamily="50" charset="-128"/>
                          <a:ea typeface="Meiryo UI" panose="020B0604030504040204" pitchFamily="50" charset="-128"/>
                        </a:rPr>
                        <a:t>Ⅱ</a:t>
                      </a:r>
                      <a:r>
                        <a:rPr kumimoji="1" lang="ja-JP" altLang="en-US" dirty="0">
                          <a:latin typeface="Meiryo UI" panose="020B0604030504040204" pitchFamily="50" charset="-128"/>
                          <a:ea typeface="Meiryo UI" panose="020B0604030504040204" pitchFamily="50" charset="-128"/>
                        </a:rPr>
                        <a:t>度</a:t>
                      </a:r>
                    </a:p>
                  </a:txBody>
                  <a:tcPr>
                    <a:solidFill>
                      <a:schemeClr val="accent5">
                        <a:lumMod val="40000"/>
                        <a:lumOff val="60000"/>
                      </a:schemeClr>
                    </a:solidFill>
                  </a:tcPr>
                </a:tc>
                <a:tc>
                  <a:txBody>
                    <a:bodyPr/>
                    <a:lstStyle/>
                    <a:p>
                      <a:r>
                        <a:rPr kumimoji="1" lang="ja-JP" altLang="en-US" b="1" dirty="0">
                          <a:solidFill>
                            <a:sysClr val="windowText" lastClr="000000"/>
                          </a:solidFill>
                          <a:latin typeface="Meiryo UI" panose="020B0604030504040204" pitchFamily="50" charset="-128"/>
                          <a:ea typeface="Meiryo UI" panose="020B0604030504040204" pitchFamily="50" charset="-128"/>
                        </a:rPr>
                        <a:t>熱疲労</a:t>
                      </a:r>
                    </a:p>
                  </a:txBody>
                  <a:tcPr>
                    <a:solidFill>
                      <a:schemeClr val="accent5">
                        <a:lumMod val="40000"/>
                        <a:lumOff val="60000"/>
                      </a:schemeClr>
                    </a:solidFill>
                  </a:tcPr>
                </a:tc>
                <a:tc>
                  <a:txBody>
                    <a:bodyPr/>
                    <a:lstStyle/>
                    <a:p>
                      <a:r>
                        <a:rPr kumimoji="1" lang="ja-JP" altLang="en-US" b="0" dirty="0">
                          <a:solidFill>
                            <a:sysClr val="windowText" lastClr="000000"/>
                          </a:solidFill>
                          <a:latin typeface="Meiryo UI" panose="020B0604030504040204" pitchFamily="50" charset="-128"/>
                          <a:ea typeface="Meiryo UI" panose="020B0604030504040204" pitchFamily="50" charset="-128"/>
                        </a:rPr>
                        <a:t>●口の渇き</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●めまい</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●頭痛</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●イライラする</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●倦怠感</a:t>
                      </a:r>
                    </a:p>
                  </a:txBody>
                  <a:tcPr>
                    <a:solidFill>
                      <a:schemeClr val="accent5">
                        <a:lumMod val="40000"/>
                        <a:lumOff val="60000"/>
                      </a:schemeClr>
                    </a:solidFill>
                  </a:tcPr>
                </a:tc>
                <a:tc>
                  <a:txBody>
                    <a:bodyPr/>
                    <a:lstStyle/>
                    <a:p>
                      <a:r>
                        <a:rPr kumimoji="1" lang="ja-JP" altLang="en-US" b="1" dirty="0">
                          <a:solidFill>
                            <a:sysClr val="windowText" lastClr="000000"/>
                          </a:solidFill>
                          <a:latin typeface="Meiryo UI" panose="020B0604030504040204" pitchFamily="50" charset="-128"/>
                          <a:ea typeface="Meiryo UI" panose="020B0604030504040204" pitchFamily="50" charset="-128"/>
                        </a:rPr>
                        <a:t>医療機関での診療が必要！</a:t>
                      </a:r>
                    </a:p>
                  </a:txBody>
                  <a:tcPr>
                    <a:solidFill>
                      <a:schemeClr val="accent5">
                        <a:lumMod val="40000"/>
                        <a:lumOff val="60000"/>
                      </a:schemeClr>
                    </a:solidFill>
                  </a:tcPr>
                </a:tc>
                <a:extLst>
                  <a:ext uri="{0D108BD9-81ED-4DB2-BD59-A6C34878D82A}">
                    <a16:rowId xmlns:a16="http://schemas.microsoft.com/office/drawing/2014/main" val="834268571"/>
                  </a:ext>
                </a:extLst>
              </a:tr>
              <a:tr h="1245658">
                <a:tc>
                  <a:txBody>
                    <a:bodyPr/>
                    <a:lstStyle/>
                    <a:p>
                      <a:r>
                        <a:rPr kumimoji="1" lang="en-US" altLang="ja-JP" dirty="0">
                          <a:latin typeface="Meiryo UI" panose="020B0604030504040204" pitchFamily="50" charset="-128"/>
                          <a:ea typeface="Meiryo UI" panose="020B0604030504040204" pitchFamily="50" charset="-128"/>
                        </a:rPr>
                        <a:t>Ⅲ</a:t>
                      </a:r>
                      <a:r>
                        <a:rPr kumimoji="1" lang="ja-JP" altLang="en-US" dirty="0">
                          <a:latin typeface="Meiryo UI" panose="020B0604030504040204" pitchFamily="50" charset="-128"/>
                          <a:ea typeface="Meiryo UI" panose="020B0604030504040204" pitchFamily="50" charset="-128"/>
                        </a:rPr>
                        <a:t>度</a:t>
                      </a:r>
                    </a:p>
                  </a:txBody>
                  <a:tcPr>
                    <a:solidFill>
                      <a:schemeClr val="accent5">
                        <a:lumMod val="60000"/>
                        <a:lumOff val="40000"/>
                      </a:schemeClr>
                    </a:solidFill>
                  </a:tcPr>
                </a:tc>
                <a:tc>
                  <a:txBody>
                    <a:bodyPr/>
                    <a:lstStyle/>
                    <a:p>
                      <a:r>
                        <a:rPr kumimoji="1" lang="ja-JP" altLang="en-US" b="1" dirty="0">
                          <a:solidFill>
                            <a:sysClr val="windowText" lastClr="000000"/>
                          </a:solidFill>
                          <a:latin typeface="Meiryo UI" panose="020B0604030504040204" pitchFamily="50" charset="-128"/>
                          <a:ea typeface="Meiryo UI" panose="020B0604030504040204" pitchFamily="50" charset="-128"/>
                        </a:rPr>
                        <a:t>熱射病</a:t>
                      </a:r>
                    </a:p>
                  </a:txBody>
                  <a:tcPr>
                    <a:solidFill>
                      <a:schemeClr val="accent5">
                        <a:lumMod val="60000"/>
                        <a:lumOff val="40000"/>
                      </a:schemeClr>
                    </a:solidFill>
                  </a:tcPr>
                </a:tc>
                <a:tc>
                  <a:txBody>
                    <a:bodyPr/>
                    <a:lstStyle/>
                    <a:p>
                      <a:r>
                        <a:rPr kumimoji="1" lang="ja-JP" altLang="en-US" b="0" dirty="0">
                          <a:solidFill>
                            <a:sysClr val="windowText" lastClr="000000"/>
                          </a:solidFill>
                          <a:latin typeface="Meiryo UI" panose="020B0604030504040204" pitchFamily="50" charset="-128"/>
                          <a:ea typeface="Meiryo UI" panose="020B0604030504040204" pitchFamily="50" charset="-128"/>
                        </a:rPr>
                        <a:t>●意識がない</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●けいれん発作</a:t>
                      </a:r>
                      <a:endParaRPr kumimoji="1" lang="en-US" altLang="ja-JP" b="0" dirty="0">
                        <a:solidFill>
                          <a:sysClr val="windowText" lastClr="000000"/>
                        </a:solidFill>
                        <a:latin typeface="Meiryo UI" panose="020B0604030504040204" pitchFamily="50" charset="-128"/>
                        <a:ea typeface="Meiryo UI" panose="020B0604030504040204" pitchFamily="50" charset="-128"/>
                      </a:endParaRPr>
                    </a:p>
                    <a:p>
                      <a:r>
                        <a:rPr kumimoji="1" lang="ja-JP" altLang="en-US" b="0" dirty="0">
                          <a:solidFill>
                            <a:sysClr val="windowText" lastClr="000000"/>
                          </a:solidFill>
                          <a:latin typeface="Meiryo UI" panose="020B0604030504040204" pitchFamily="50" charset="-128"/>
                          <a:ea typeface="Meiryo UI" panose="020B0604030504040204" pitchFamily="50" charset="-128"/>
                        </a:rPr>
                        <a:t>●身体が熱い</a:t>
                      </a:r>
                    </a:p>
                  </a:txBody>
                  <a:tcPr>
                    <a:solidFill>
                      <a:schemeClr val="accent5">
                        <a:lumMod val="60000"/>
                        <a:lumOff val="40000"/>
                      </a:schemeClr>
                    </a:solidFill>
                  </a:tcPr>
                </a:tc>
                <a:tc>
                  <a:txBody>
                    <a:bodyPr/>
                    <a:lstStyle/>
                    <a:p>
                      <a:r>
                        <a:rPr kumimoji="1" lang="ja-JP" altLang="en-US" b="1" dirty="0">
                          <a:solidFill>
                            <a:sysClr val="windowText" lastClr="000000"/>
                          </a:solidFill>
                          <a:latin typeface="Meiryo UI" panose="020B0604030504040204" pitchFamily="50" charset="-128"/>
                          <a:ea typeface="Meiryo UI" panose="020B0604030504040204" pitchFamily="50" charset="-128"/>
                        </a:rPr>
                        <a:t>⼊院治療が必要！</a:t>
                      </a:r>
                    </a:p>
                  </a:txBody>
                  <a:tcPr>
                    <a:solidFill>
                      <a:schemeClr val="accent5">
                        <a:lumMod val="60000"/>
                        <a:lumOff val="40000"/>
                      </a:schemeClr>
                    </a:solidFill>
                  </a:tcPr>
                </a:tc>
                <a:extLst>
                  <a:ext uri="{0D108BD9-81ED-4DB2-BD59-A6C34878D82A}">
                    <a16:rowId xmlns:a16="http://schemas.microsoft.com/office/drawing/2014/main" val="877935716"/>
                  </a:ext>
                </a:extLst>
              </a:tr>
            </a:tbl>
          </a:graphicData>
        </a:graphic>
      </p:graphicFrame>
      <p:sp>
        <p:nvSpPr>
          <p:cNvPr id="7" name="テキスト ボックス 6">
            <a:extLst>
              <a:ext uri="{FF2B5EF4-FFF2-40B4-BE49-F238E27FC236}">
                <a16:creationId xmlns:a16="http://schemas.microsoft.com/office/drawing/2014/main" id="{1B6B8A83-AA0B-B9EB-EC13-60ACC71E7856}"/>
              </a:ext>
            </a:extLst>
          </p:cNvPr>
          <p:cNvSpPr txBox="1"/>
          <p:nvPr/>
        </p:nvSpPr>
        <p:spPr>
          <a:xfrm>
            <a:off x="514349" y="1186934"/>
            <a:ext cx="885825"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重症度</a:t>
            </a:r>
          </a:p>
        </p:txBody>
      </p:sp>
      <p:sp>
        <p:nvSpPr>
          <p:cNvPr id="8" name="テキスト ボックス 7">
            <a:extLst>
              <a:ext uri="{FF2B5EF4-FFF2-40B4-BE49-F238E27FC236}">
                <a16:creationId xmlns:a16="http://schemas.microsoft.com/office/drawing/2014/main" id="{26BCB21E-46EA-832F-14C2-52B7CC6078A7}"/>
              </a:ext>
            </a:extLst>
          </p:cNvPr>
          <p:cNvSpPr txBox="1"/>
          <p:nvPr/>
        </p:nvSpPr>
        <p:spPr>
          <a:xfrm>
            <a:off x="3114675" y="1183758"/>
            <a:ext cx="885825"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症状</a:t>
            </a:r>
          </a:p>
        </p:txBody>
      </p:sp>
      <p:sp>
        <p:nvSpPr>
          <p:cNvPr id="9" name="テキスト ボックス 8">
            <a:extLst>
              <a:ext uri="{FF2B5EF4-FFF2-40B4-BE49-F238E27FC236}">
                <a16:creationId xmlns:a16="http://schemas.microsoft.com/office/drawing/2014/main" id="{9BD797EB-C6C8-7A0F-36E6-035F0E3146B8}"/>
              </a:ext>
            </a:extLst>
          </p:cNvPr>
          <p:cNvSpPr txBox="1"/>
          <p:nvPr/>
        </p:nvSpPr>
        <p:spPr>
          <a:xfrm>
            <a:off x="6539518" y="1193798"/>
            <a:ext cx="885825"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手当</a:t>
            </a:r>
          </a:p>
        </p:txBody>
      </p:sp>
    </p:spTree>
    <p:extLst>
      <p:ext uri="{BB962C8B-B14F-4D97-AF65-F5344CB8AC3E}">
        <p14:creationId xmlns:p14="http://schemas.microsoft.com/office/powerpoint/2010/main" val="180317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28745B-2FCE-5D9D-4281-57BD015B53C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3" name="正方形/長方形 2">
            <a:extLst>
              <a:ext uri="{FF2B5EF4-FFF2-40B4-BE49-F238E27FC236}">
                <a16:creationId xmlns:a16="http://schemas.microsoft.com/office/drawing/2014/main" id="{576D2D30-B4C2-E0CF-C914-46D2F9D0BD3B}"/>
              </a:ext>
            </a:extLst>
          </p:cNvPr>
          <p:cNvSpPr/>
          <p:nvPr/>
        </p:nvSpPr>
        <p:spPr>
          <a:xfrm>
            <a:off x="447675" y="398214"/>
            <a:ext cx="1929443"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３つの注意点</a:t>
            </a:r>
            <a:endParaRPr lang="en-US" altLang="ja-JP" sz="2400"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4212AF89-73FA-E5C6-46F6-47A343CA2B5B}"/>
              </a:ext>
            </a:extLst>
          </p:cNvPr>
          <p:cNvGraphicFramePr>
            <a:graphicFrameLocks noGrp="1"/>
          </p:cNvGraphicFramePr>
          <p:nvPr>
            <p:extLst>
              <p:ext uri="{D42A27DB-BD31-4B8C-83A1-F6EECF244321}">
                <p14:modId xmlns:p14="http://schemas.microsoft.com/office/powerpoint/2010/main" val="1495228863"/>
              </p:ext>
            </p:extLst>
          </p:nvPr>
        </p:nvGraphicFramePr>
        <p:xfrm>
          <a:off x="447675" y="1429597"/>
          <a:ext cx="8248650" cy="3998806"/>
        </p:xfrm>
        <a:graphic>
          <a:graphicData uri="http://schemas.openxmlformats.org/drawingml/2006/table">
            <a:tbl>
              <a:tblPr firstRow="1" bandRow="1">
                <a:tableStyleId>{00A15C55-8517-42AA-B614-E9B94910E393}</a:tableStyleId>
              </a:tblPr>
              <a:tblGrid>
                <a:gridCol w="2257425">
                  <a:extLst>
                    <a:ext uri="{9D8B030D-6E8A-4147-A177-3AD203B41FA5}">
                      <a16:colId xmlns:a16="http://schemas.microsoft.com/office/drawing/2014/main" val="1372058219"/>
                    </a:ext>
                  </a:extLst>
                </a:gridCol>
                <a:gridCol w="5991225">
                  <a:extLst>
                    <a:ext uri="{9D8B030D-6E8A-4147-A177-3AD203B41FA5}">
                      <a16:colId xmlns:a16="http://schemas.microsoft.com/office/drawing/2014/main" val="821706345"/>
                    </a:ext>
                  </a:extLst>
                </a:gridCol>
              </a:tblGrid>
              <a:tr h="1267883">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①前日のチェック</a:t>
                      </a:r>
                    </a:p>
                  </a:txBody>
                  <a:tcPr>
                    <a:solidFill>
                      <a:schemeClr val="accent4">
                        <a:lumMod val="20000"/>
                        <a:lumOff val="80000"/>
                      </a:schemeClr>
                    </a:solid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仕事前日の飲酒は控えめに</a:t>
                      </a:r>
                      <a:endParaRPr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ぐっすり眠る</a:t>
                      </a:r>
                      <a:endParaRPr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hlinkClick r:id="rId2"/>
                        </a:rPr>
                        <a:t>熱中症警戒アラートの確認</a:t>
                      </a:r>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2138930837"/>
                  </a:ext>
                </a:extLst>
              </a:tr>
              <a:tr h="1267883">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②仕事前のチェック</a:t>
                      </a:r>
                    </a:p>
                  </a:txBody>
                  <a:tcPr>
                    <a:solidFill>
                      <a:schemeClr val="accent4">
                        <a:lumMod val="40000"/>
                        <a:lumOff val="60000"/>
                      </a:schemeClr>
                    </a:solid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　よく眠れたか</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　食事はしたか</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　体調はいいか</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　二日酔いしていないか</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hlinkClick r:id="rId2"/>
                        </a:rPr>
                        <a:t>熱中症警戒アラートの確認</a:t>
                      </a: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extLst>
                  <a:ext uri="{0D108BD9-81ED-4DB2-BD59-A6C34878D82A}">
                    <a16:rowId xmlns:a16="http://schemas.microsoft.com/office/drawing/2014/main" val="339312296"/>
                  </a:ext>
                </a:extLst>
              </a:tr>
              <a:tr h="1267883">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③仕事中のチェック</a:t>
                      </a:r>
                    </a:p>
                  </a:txBody>
                  <a:tcPr>
                    <a:solidFill>
                      <a:schemeClr val="accent4">
                        <a:lumMod val="60000"/>
                        <a:lumOff val="40000"/>
                      </a:schemeClr>
                    </a:solid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　単独行動は避け、外回りなどは</a:t>
                      </a:r>
                      <a:r>
                        <a:rPr kumimoji="1" lang="en-US" altLang="ja-JP" dirty="0">
                          <a:solidFill>
                            <a:sysClr val="windowText" lastClr="000000"/>
                          </a:solidFill>
                          <a:latin typeface="Meiryo UI" panose="020B0604030504040204" pitchFamily="50" charset="-128"/>
                          <a:ea typeface="Meiryo UI" panose="020B0604030504040204" pitchFamily="50" charset="-128"/>
                        </a:rPr>
                        <a:t>2</a:t>
                      </a:r>
                      <a:r>
                        <a:rPr kumimoji="1" lang="ja-JP" altLang="en-US" dirty="0">
                          <a:solidFill>
                            <a:sysClr val="windowText" lastClr="000000"/>
                          </a:solidFill>
                          <a:latin typeface="Meiryo UI" panose="020B0604030504040204" pitchFamily="50" charset="-128"/>
                          <a:ea typeface="Meiryo UI" panose="020B0604030504040204" pitchFamily="50" charset="-128"/>
                        </a:rPr>
                        <a:t>人以上で行く</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　監督者は従業員の様子を確認する</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　水分・塩分の補給</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　外回りなど外出する際はこまめに休憩</a:t>
                      </a:r>
                    </a:p>
                  </a:txBody>
                  <a:tcPr>
                    <a:solidFill>
                      <a:schemeClr val="accent4">
                        <a:lumMod val="60000"/>
                        <a:lumOff val="40000"/>
                      </a:schemeClr>
                    </a:solidFill>
                  </a:tcPr>
                </a:tc>
                <a:extLst>
                  <a:ext uri="{0D108BD9-81ED-4DB2-BD59-A6C34878D82A}">
                    <a16:rowId xmlns:a16="http://schemas.microsoft.com/office/drawing/2014/main" val="4214087199"/>
                  </a:ext>
                </a:extLst>
              </a:tr>
            </a:tbl>
          </a:graphicData>
        </a:graphic>
      </p:graphicFrame>
    </p:spTree>
    <p:extLst>
      <p:ext uri="{BB962C8B-B14F-4D97-AF65-F5344CB8AC3E}">
        <p14:creationId xmlns:p14="http://schemas.microsoft.com/office/powerpoint/2010/main" val="187800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536BF-25CF-77BD-1B28-85565135557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A9A94A-1F06-9442-0CC2-FEE7FD5BDB1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3" name="正方形/長方形 2">
            <a:extLst>
              <a:ext uri="{FF2B5EF4-FFF2-40B4-BE49-F238E27FC236}">
                <a16:creationId xmlns:a16="http://schemas.microsoft.com/office/drawing/2014/main" id="{BBE0198F-A775-6B54-516B-D2728923623E}"/>
              </a:ext>
            </a:extLst>
          </p:cNvPr>
          <p:cNvSpPr/>
          <p:nvPr/>
        </p:nvSpPr>
        <p:spPr>
          <a:xfrm>
            <a:off x="447675" y="398214"/>
            <a:ext cx="3486150" cy="46166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水分補給時の注意点</a:t>
            </a:r>
            <a:endParaRPr lang="en-US" altLang="ja-JP" sz="2400" dirty="0">
              <a:latin typeface="Meiryo UI" panose="020B0604030504040204" pitchFamily="50" charset="-128"/>
              <a:ea typeface="Meiryo UI" panose="020B0604030504040204" pitchFamily="50" charset="-128"/>
            </a:endParaRPr>
          </a:p>
        </p:txBody>
      </p:sp>
      <p:graphicFrame>
        <p:nvGraphicFramePr>
          <p:cNvPr id="5" name="図表 4">
            <a:extLst>
              <a:ext uri="{FF2B5EF4-FFF2-40B4-BE49-F238E27FC236}">
                <a16:creationId xmlns:a16="http://schemas.microsoft.com/office/drawing/2014/main" id="{6E62B6C9-F8A9-D163-FD2F-386075B1D9F0}"/>
              </a:ext>
            </a:extLst>
          </p:cNvPr>
          <p:cNvGraphicFramePr/>
          <p:nvPr>
            <p:extLst>
              <p:ext uri="{D42A27DB-BD31-4B8C-83A1-F6EECF244321}">
                <p14:modId xmlns:p14="http://schemas.microsoft.com/office/powerpoint/2010/main" val="1589071087"/>
              </p:ext>
            </p:extLst>
          </p:nvPr>
        </p:nvGraphicFramePr>
        <p:xfrm>
          <a:off x="628647" y="538907"/>
          <a:ext cx="8134351" cy="3775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図表 5">
            <a:extLst>
              <a:ext uri="{FF2B5EF4-FFF2-40B4-BE49-F238E27FC236}">
                <a16:creationId xmlns:a16="http://schemas.microsoft.com/office/drawing/2014/main" id="{57D0BC86-EAFA-A036-87A9-D56980B7AD5B}"/>
              </a:ext>
            </a:extLst>
          </p:cNvPr>
          <p:cNvGraphicFramePr/>
          <p:nvPr>
            <p:extLst>
              <p:ext uri="{D42A27DB-BD31-4B8C-83A1-F6EECF244321}">
                <p14:modId xmlns:p14="http://schemas.microsoft.com/office/powerpoint/2010/main" val="2356715142"/>
              </p:ext>
            </p:extLst>
          </p:nvPr>
        </p:nvGraphicFramePr>
        <p:xfrm>
          <a:off x="628647" y="2461668"/>
          <a:ext cx="5372103" cy="34695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乗算記号 6">
            <a:extLst>
              <a:ext uri="{FF2B5EF4-FFF2-40B4-BE49-F238E27FC236}">
                <a16:creationId xmlns:a16="http://schemas.microsoft.com/office/drawing/2014/main" id="{28E34153-3D7C-FF3D-5B62-1FDBD88AC153}"/>
              </a:ext>
            </a:extLst>
          </p:cNvPr>
          <p:cNvSpPr/>
          <p:nvPr/>
        </p:nvSpPr>
        <p:spPr>
          <a:xfrm>
            <a:off x="3543295" y="1136352"/>
            <a:ext cx="1143000" cy="1143000"/>
          </a:xfrm>
          <a:prstGeom prst="mathMultiply">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8" name="円: 塗りつぶしなし 7">
            <a:extLst>
              <a:ext uri="{FF2B5EF4-FFF2-40B4-BE49-F238E27FC236}">
                <a16:creationId xmlns:a16="http://schemas.microsoft.com/office/drawing/2014/main" id="{2DE37B16-15AC-CACF-93B9-5E1221B15CC9}"/>
              </a:ext>
            </a:extLst>
          </p:cNvPr>
          <p:cNvSpPr/>
          <p:nvPr/>
        </p:nvSpPr>
        <p:spPr>
          <a:xfrm>
            <a:off x="4033838" y="3023891"/>
            <a:ext cx="847724" cy="857250"/>
          </a:xfrm>
          <a:prstGeom prst="donu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9" name="楕円 8">
            <a:extLst>
              <a:ext uri="{FF2B5EF4-FFF2-40B4-BE49-F238E27FC236}">
                <a16:creationId xmlns:a16="http://schemas.microsoft.com/office/drawing/2014/main" id="{01F0AEC2-664D-4D0A-A54A-7AAB38CF3922}"/>
              </a:ext>
            </a:extLst>
          </p:cNvPr>
          <p:cNvSpPr/>
          <p:nvPr/>
        </p:nvSpPr>
        <p:spPr>
          <a:xfrm>
            <a:off x="5659668" y="4727034"/>
            <a:ext cx="3362325" cy="1509710"/>
          </a:xfrm>
          <a:prstGeom prst="ellipse">
            <a:avLst/>
          </a:prstGeom>
          <a:solidFill>
            <a:srgbClr val="FDC7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2000" dirty="0">
                <a:solidFill>
                  <a:schemeClr val="tx1"/>
                </a:solidFill>
                <a:latin typeface="Meiryo UI" panose="020B0604030504040204" pitchFamily="50" charset="-128"/>
                <a:ea typeface="Meiryo UI" panose="020B0604030504040204" pitchFamily="50" charset="-128"/>
              </a:rPr>
              <a:t>水分と塩分の</a:t>
            </a:r>
            <a:r>
              <a:rPr kumimoji="1" lang="ja-JP" altLang="en-US" sz="2000" b="1" dirty="0">
                <a:solidFill>
                  <a:srgbClr val="FF0000"/>
                </a:solidFill>
                <a:latin typeface="Meiryo UI" panose="020B0604030504040204" pitchFamily="50" charset="-128"/>
                <a:ea typeface="Meiryo UI" panose="020B0604030504040204" pitchFamily="50" charset="-128"/>
              </a:rPr>
              <a:t>両方</a:t>
            </a:r>
            <a:r>
              <a:rPr kumimoji="1" lang="ja-JP" altLang="en-US" sz="2000" dirty="0">
                <a:solidFill>
                  <a:schemeClr val="tx1"/>
                </a:solidFill>
                <a:latin typeface="Meiryo UI" panose="020B0604030504040204" pitchFamily="50" charset="-128"/>
                <a:ea typeface="Meiryo UI" panose="020B0604030504040204" pitchFamily="50" charset="-128"/>
              </a:rPr>
              <a:t>を補給するように</a:t>
            </a: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r>
              <a:rPr kumimoji="1" lang="ja-JP" altLang="en-US" sz="2000" dirty="0">
                <a:solidFill>
                  <a:schemeClr val="tx1"/>
                </a:solidFill>
                <a:latin typeface="Meiryo UI" panose="020B0604030504040204" pitchFamily="50" charset="-128"/>
                <a:ea typeface="Meiryo UI" panose="020B0604030504040204" pitchFamily="50" charset="-128"/>
              </a:rPr>
              <a:t>しましょう！</a:t>
            </a:r>
          </a:p>
        </p:txBody>
      </p:sp>
    </p:spTree>
    <p:extLst>
      <p:ext uri="{BB962C8B-B14F-4D97-AF65-F5344CB8AC3E}">
        <p14:creationId xmlns:p14="http://schemas.microsoft.com/office/powerpoint/2010/main" val="171147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BA29-5BF2-8704-3F7B-FF59FEE2882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06970F-4D39-ABC0-5B24-6E012896F394}"/>
              </a:ext>
            </a:extLst>
          </p:cNvPr>
          <p:cNvSpPr>
            <a:spLocks noGrp="1"/>
          </p:cNvSpPr>
          <p:nvPr>
            <p:ph type="sldNum" sz="quarter" idx="12"/>
          </p:nvPr>
        </p:nvSpPr>
        <p:spPr/>
        <p:txBody>
          <a:bodyPr/>
          <a:lstStyle/>
          <a:p>
            <a:fld id="{D57F1E4F-1CFF-5643-939E-217C01CDF565}" type="slidenum">
              <a:rPr lang="en-US" smtClean="0">
                <a:latin typeface="Meiryo UI" panose="020B0604030504040204" pitchFamily="50" charset="-128"/>
                <a:ea typeface="Meiryo UI" panose="020B0604030504040204" pitchFamily="50" charset="-128"/>
              </a:rPr>
              <a:pPr/>
              <a:t>6</a:t>
            </a:fld>
            <a:endParaRPr lang="en-US"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E55F339-ACF7-BEAF-8ADD-057C7011C7FD}"/>
              </a:ext>
            </a:extLst>
          </p:cNvPr>
          <p:cNvSpPr/>
          <p:nvPr/>
        </p:nvSpPr>
        <p:spPr>
          <a:xfrm>
            <a:off x="261307" y="223028"/>
            <a:ext cx="4630524"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熱中症かなと思ったら</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～セルフチェック・対応～</a:t>
            </a:r>
            <a:endParaRPr lang="en-US" altLang="ja-JP" sz="2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432D9F3-5732-6BD4-D0AA-484B2C74FD6A}"/>
              </a:ext>
            </a:extLst>
          </p:cNvPr>
          <p:cNvSpPr txBox="1"/>
          <p:nvPr/>
        </p:nvSpPr>
        <p:spPr>
          <a:xfrm>
            <a:off x="261307" y="1370186"/>
            <a:ext cx="7572375" cy="1767792"/>
          </a:xfrm>
          <a:prstGeom prst="rect">
            <a:avLst/>
          </a:prstGeom>
          <a:noFill/>
        </p:spPr>
        <p:txBody>
          <a:bodyPr wrap="square">
            <a:spAutoFit/>
          </a:bodyPr>
          <a:lstStyle/>
          <a:p>
            <a:pPr fontAlgn="auto">
              <a:lnSpc>
                <a:spcPct val="125000"/>
              </a:lnSpc>
              <a:spcBef>
                <a:spcPts val="1200"/>
              </a:spcBef>
              <a:spcAft>
                <a:spcPts val="0"/>
              </a:spcAft>
              <a:defRPr/>
            </a:pPr>
            <a:r>
              <a:rPr lang="ja-JP" altLang="en-US" sz="1800" b="1" dirty="0">
                <a:solidFill>
                  <a:srgbClr val="0000CC"/>
                </a:solidFill>
                <a:latin typeface="Meiryo UI" panose="020B0604030504040204" pitchFamily="50" charset="-128"/>
                <a:ea typeface="Meiryo UI" panose="020B0604030504040204" pitchFamily="50" charset="-128"/>
                <a:cs typeface="メイリオ" pitchFamily="50" charset="-128"/>
              </a:rPr>
              <a:t>セルフチェック①</a:t>
            </a:r>
            <a:endParaRPr lang="en-US" altLang="ja-JP" sz="1800" b="1" dirty="0">
              <a:solidFill>
                <a:srgbClr val="0000CC"/>
              </a:solidFill>
              <a:latin typeface="Meiryo UI" panose="020B0604030504040204" pitchFamily="50" charset="-128"/>
              <a:ea typeface="Meiryo UI" panose="020B0604030504040204" pitchFamily="50" charset="-128"/>
              <a:cs typeface="メイリオ" pitchFamily="50" charset="-128"/>
            </a:endParaRPr>
          </a:p>
          <a:p>
            <a:pPr fontAlgn="auto">
              <a:lnSpc>
                <a:spcPct val="125000"/>
              </a:lnSpc>
              <a:spcBef>
                <a:spcPts val="1200"/>
              </a:spcBef>
              <a:spcAft>
                <a:spcPts val="0"/>
              </a:spcAft>
              <a:defRPr/>
            </a:pPr>
            <a:r>
              <a:rPr lang="ja-JP" altLang="en-US" sz="1800" b="1" dirty="0">
                <a:solidFill>
                  <a:schemeClr val="tx1"/>
                </a:solidFill>
                <a:latin typeface="Meiryo UI" panose="020B0604030504040204" pitchFamily="50" charset="-128"/>
                <a:ea typeface="Meiryo UI" panose="020B0604030504040204" pitchFamily="50" charset="-128"/>
                <a:cs typeface="メイリオ" pitchFamily="50" charset="-128"/>
              </a:rPr>
              <a:t>皮膚をつまみ上げて「脱水状態」チェック</a:t>
            </a:r>
            <a:endParaRPr lang="en-US" altLang="ja-JP" sz="1800" b="1" dirty="0">
              <a:solidFill>
                <a:schemeClr val="tx1"/>
              </a:solidFill>
              <a:latin typeface="Meiryo UI" panose="020B0604030504040204" pitchFamily="50" charset="-128"/>
              <a:ea typeface="Meiryo UI" panose="020B0604030504040204" pitchFamily="50" charset="-128"/>
              <a:cs typeface="メイリオ" pitchFamily="50" charset="-128"/>
            </a:endParaRPr>
          </a:p>
          <a:p>
            <a:pPr fontAlgn="auto">
              <a:lnSpc>
                <a:spcPct val="125000"/>
              </a:lnSpc>
              <a:spcBef>
                <a:spcPts val="1200"/>
              </a:spcBef>
              <a:spcAft>
                <a:spcPts val="0"/>
              </a:spcAft>
              <a:defRPr/>
            </a:pP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手の甲の皮膚をつまみ上げて放し、もとに戻るのに</a:t>
            </a:r>
            <a:r>
              <a:rPr lang="ja-JP" altLang="en-US" sz="1800" b="1" dirty="0">
                <a:solidFill>
                  <a:schemeClr val="tx1"/>
                </a:solidFill>
                <a:latin typeface="Meiryo UI" panose="020B0604030504040204" pitchFamily="50" charset="-128"/>
                <a:ea typeface="Meiryo UI" panose="020B0604030504040204" pitchFamily="50" charset="-128"/>
                <a:cs typeface="メイリオ" pitchFamily="50" charset="-128"/>
              </a:rPr>
              <a:t>２秒以上</a:t>
            </a: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かかれば</a:t>
            </a:r>
            <a:r>
              <a:rPr lang="ja-JP" altLang="en-US" sz="1800" b="1" dirty="0">
                <a:solidFill>
                  <a:srgbClr val="FF0000"/>
                </a:solidFill>
                <a:latin typeface="Meiryo UI" panose="020B0604030504040204" pitchFamily="50" charset="-128"/>
                <a:ea typeface="Meiryo UI" panose="020B0604030504040204" pitchFamily="50" charset="-128"/>
                <a:cs typeface="メイリオ" pitchFamily="50" charset="-128"/>
              </a:rPr>
              <a:t>「脱水」</a:t>
            </a: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の疑いあり</a:t>
            </a:r>
          </a:p>
        </p:txBody>
      </p:sp>
      <p:pic>
        <p:nvPicPr>
          <p:cNvPr id="6" name="図 5">
            <a:extLst>
              <a:ext uri="{FF2B5EF4-FFF2-40B4-BE49-F238E27FC236}">
                <a16:creationId xmlns:a16="http://schemas.microsoft.com/office/drawing/2014/main" id="{F7530F42-6A3C-5826-2010-6652B185C64C}"/>
              </a:ext>
            </a:extLst>
          </p:cNvPr>
          <p:cNvPicPr>
            <a:picLocks noChangeAspect="1"/>
          </p:cNvPicPr>
          <p:nvPr/>
        </p:nvPicPr>
        <p:blipFill>
          <a:blip r:embed="rId2"/>
          <a:stretch>
            <a:fillRect/>
          </a:stretch>
        </p:blipFill>
        <p:spPr>
          <a:xfrm>
            <a:off x="3459229" y="2833411"/>
            <a:ext cx="4950134" cy="3281639"/>
          </a:xfrm>
          <a:prstGeom prst="rect">
            <a:avLst/>
          </a:prstGeom>
        </p:spPr>
      </p:pic>
      <p:sp>
        <p:nvSpPr>
          <p:cNvPr id="5" name="テキスト ボックス 4">
            <a:extLst>
              <a:ext uri="{FF2B5EF4-FFF2-40B4-BE49-F238E27FC236}">
                <a16:creationId xmlns:a16="http://schemas.microsoft.com/office/drawing/2014/main" id="{1E24337B-A03A-C2FF-688F-5CF9E13235DC}"/>
              </a:ext>
            </a:extLst>
          </p:cNvPr>
          <p:cNvSpPr txBox="1"/>
          <p:nvPr/>
        </p:nvSpPr>
        <p:spPr>
          <a:xfrm>
            <a:off x="5600921" y="6115050"/>
            <a:ext cx="3441968"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出典：厚生労働省「働く人の今すぐ使える熱中症ガイド」</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276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2046-21A1-1B75-E611-06EE74582A1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A3CC6E1-4B47-BC7F-6B30-3AAD4E7845D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3" name="正方形/長方形 2">
            <a:extLst>
              <a:ext uri="{FF2B5EF4-FFF2-40B4-BE49-F238E27FC236}">
                <a16:creationId xmlns:a16="http://schemas.microsoft.com/office/drawing/2014/main" id="{7252BE4F-FA64-35CF-9BAE-D31D3A01D79C}"/>
              </a:ext>
            </a:extLst>
          </p:cNvPr>
          <p:cNvSpPr/>
          <p:nvPr/>
        </p:nvSpPr>
        <p:spPr>
          <a:xfrm>
            <a:off x="261307" y="223028"/>
            <a:ext cx="4630524"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熱中症かなと思ったら</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～セルフチェック・対応～</a:t>
            </a:r>
            <a:endParaRPr lang="en-US" altLang="ja-JP" sz="2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7795C99-6A9F-0560-A19C-F07DECABC66B}"/>
              </a:ext>
            </a:extLst>
          </p:cNvPr>
          <p:cNvSpPr txBox="1"/>
          <p:nvPr/>
        </p:nvSpPr>
        <p:spPr>
          <a:xfrm>
            <a:off x="261307" y="1054025"/>
            <a:ext cx="7572375" cy="1767792"/>
          </a:xfrm>
          <a:prstGeom prst="rect">
            <a:avLst/>
          </a:prstGeom>
          <a:noFill/>
        </p:spPr>
        <p:txBody>
          <a:bodyPr wrap="square">
            <a:spAutoFit/>
          </a:bodyPr>
          <a:lstStyle/>
          <a:p>
            <a:pPr fontAlgn="auto">
              <a:lnSpc>
                <a:spcPct val="125000"/>
              </a:lnSpc>
              <a:spcBef>
                <a:spcPts val="1200"/>
              </a:spcBef>
              <a:spcAft>
                <a:spcPts val="0"/>
              </a:spcAft>
              <a:defRPr/>
            </a:pPr>
            <a:r>
              <a:rPr lang="ja-JP" altLang="en-US" sz="1800" b="1" dirty="0">
                <a:solidFill>
                  <a:srgbClr val="0000CC"/>
                </a:solidFill>
                <a:latin typeface="Meiryo UI" panose="020B0604030504040204" pitchFamily="50" charset="-128"/>
                <a:ea typeface="Meiryo UI" panose="020B0604030504040204" pitchFamily="50" charset="-128"/>
                <a:cs typeface="メイリオ" pitchFamily="50" charset="-128"/>
              </a:rPr>
              <a:t>セルフチェック②</a:t>
            </a:r>
            <a:endParaRPr lang="en-US" altLang="ja-JP" sz="1800" b="1" dirty="0">
              <a:solidFill>
                <a:srgbClr val="0000CC"/>
              </a:solidFill>
              <a:latin typeface="Meiryo UI" panose="020B0604030504040204" pitchFamily="50" charset="-128"/>
              <a:ea typeface="Meiryo UI" panose="020B0604030504040204" pitchFamily="50" charset="-128"/>
              <a:cs typeface="メイリオ" pitchFamily="50" charset="-128"/>
            </a:endParaRPr>
          </a:p>
          <a:p>
            <a:pPr fontAlgn="auto">
              <a:lnSpc>
                <a:spcPct val="125000"/>
              </a:lnSpc>
              <a:spcBef>
                <a:spcPts val="1200"/>
              </a:spcBef>
              <a:spcAft>
                <a:spcPts val="0"/>
              </a:spcAft>
              <a:defRPr/>
            </a:pPr>
            <a:r>
              <a:rPr lang="ja-JP" altLang="en-US" sz="1800" b="1" dirty="0">
                <a:solidFill>
                  <a:schemeClr val="tx1"/>
                </a:solidFill>
                <a:latin typeface="Meiryo UI" panose="020B0604030504040204" pitchFamily="50" charset="-128"/>
                <a:ea typeface="Meiryo UI" panose="020B0604030504040204" pitchFamily="50" charset="-128"/>
                <a:cs typeface="メイリオ" pitchFamily="50" charset="-128"/>
              </a:rPr>
              <a:t>爪押しで「隠れ脱水症」チェック</a:t>
            </a:r>
          </a:p>
          <a:p>
            <a:pPr fontAlgn="auto">
              <a:lnSpc>
                <a:spcPct val="125000"/>
              </a:lnSpc>
              <a:spcBef>
                <a:spcPts val="1200"/>
              </a:spcBef>
              <a:spcAft>
                <a:spcPts val="0"/>
              </a:spcAft>
              <a:defRPr/>
            </a:pP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手の甲の皮膚をつまみ上げて放し、もとに戻るのに</a:t>
            </a:r>
            <a:r>
              <a:rPr lang="ja-JP" altLang="en-US" sz="1800" b="1" dirty="0">
                <a:solidFill>
                  <a:schemeClr val="tx1"/>
                </a:solidFill>
                <a:latin typeface="Meiryo UI" panose="020B0604030504040204" pitchFamily="50" charset="-128"/>
                <a:ea typeface="Meiryo UI" panose="020B0604030504040204" pitchFamily="50" charset="-128"/>
                <a:cs typeface="メイリオ" pitchFamily="50" charset="-128"/>
              </a:rPr>
              <a:t>２秒以上</a:t>
            </a: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かかれば</a:t>
            </a:r>
            <a:r>
              <a:rPr lang="ja-JP" altLang="en-US" sz="1800" b="1" dirty="0">
                <a:solidFill>
                  <a:srgbClr val="FF0000"/>
                </a:solidFill>
                <a:latin typeface="Meiryo UI" panose="020B0604030504040204" pitchFamily="50" charset="-128"/>
                <a:ea typeface="Meiryo UI" panose="020B0604030504040204" pitchFamily="50" charset="-128"/>
                <a:cs typeface="メイリオ" pitchFamily="50" charset="-128"/>
              </a:rPr>
              <a:t>「脱水」</a:t>
            </a:r>
            <a:r>
              <a:rPr lang="ja-JP" altLang="en-US" sz="1800" dirty="0">
                <a:solidFill>
                  <a:schemeClr val="tx1"/>
                </a:solidFill>
                <a:latin typeface="Meiryo UI" panose="020B0604030504040204" pitchFamily="50" charset="-128"/>
                <a:ea typeface="Meiryo UI" panose="020B0604030504040204" pitchFamily="50" charset="-128"/>
                <a:cs typeface="メイリオ" pitchFamily="50" charset="-128"/>
              </a:rPr>
              <a:t>の疑いあり</a:t>
            </a:r>
          </a:p>
        </p:txBody>
      </p:sp>
      <p:pic>
        <p:nvPicPr>
          <p:cNvPr id="7" name="図 6">
            <a:extLst>
              <a:ext uri="{FF2B5EF4-FFF2-40B4-BE49-F238E27FC236}">
                <a16:creationId xmlns:a16="http://schemas.microsoft.com/office/drawing/2014/main" id="{E407F15B-A5BF-C68E-BCFF-1855FD9C7411}"/>
              </a:ext>
            </a:extLst>
          </p:cNvPr>
          <p:cNvPicPr>
            <a:picLocks noChangeAspect="1"/>
          </p:cNvPicPr>
          <p:nvPr/>
        </p:nvPicPr>
        <p:blipFill>
          <a:blip r:embed="rId2"/>
          <a:stretch>
            <a:fillRect/>
          </a:stretch>
        </p:blipFill>
        <p:spPr>
          <a:xfrm>
            <a:off x="3194020" y="2487947"/>
            <a:ext cx="5388005" cy="3820144"/>
          </a:xfrm>
          <a:prstGeom prst="rect">
            <a:avLst/>
          </a:prstGeom>
        </p:spPr>
      </p:pic>
      <p:sp>
        <p:nvSpPr>
          <p:cNvPr id="6" name="テキスト ボックス 5">
            <a:extLst>
              <a:ext uri="{FF2B5EF4-FFF2-40B4-BE49-F238E27FC236}">
                <a16:creationId xmlns:a16="http://schemas.microsoft.com/office/drawing/2014/main" id="{93899EE6-591A-9673-B11B-AC3F1FD6C860}"/>
              </a:ext>
            </a:extLst>
          </p:cNvPr>
          <p:cNvSpPr txBox="1"/>
          <p:nvPr/>
        </p:nvSpPr>
        <p:spPr>
          <a:xfrm>
            <a:off x="5600921" y="6115050"/>
            <a:ext cx="3441968"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出典：厚生労働省「働く人の今すぐ使える熱中症ガイド」</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57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D833A-4A64-E216-40F7-65D216475A7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429AEB-BEAA-C618-1276-ACB18337C00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正方形/長方形 2">
            <a:extLst>
              <a:ext uri="{FF2B5EF4-FFF2-40B4-BE49-F238E27FC236}">
                <a16:creationId xmlns:a16="http://schemas.microsoft.com/office/drawing/2014/main" id="{1100EAC3-C04C-6CD4-D3E1-9F311AA4D5A1}"/>
              </a:ext>
            </a:extLst>
          </p:cNvPr>
          <p:cNvSpPr/>
          <p:nvPr/>
        </p:nvSpPr>
        <p:spPr>
          <a:xfrm>
            <a:off x="321597" y="196671"/>
            <a:ext cx="4630524" cy="1200329"/>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熱中症疑いの方を発見した場合</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の対応（重篤化させない措置）フロー・報告体制</a:t>
            </a:r>
            <a:endParaRPr lang="en-US" altLang="ja-JP" sz="2400" dirty="0">
              <a:latin typeface="Meiryo UI" panose="020B0604030504040204" pitchFamily="50" charset="-128"/>
              <a:ea typeface="Meiryo UI" panose="020B0604030504040204" pitchFamily="50" charset="-128"/>
            </a:endParaRPr>
          </a:p>
        </p:txBody>
      </p:sp>
      <p:graphicFrame>
        <p:nvGraphicFramePr>
          <p:cNvPr id="7" name="図表 6">
            <a:extLst>
              <a:ext uri="{FF2B5EF4-FFF2-40B4-BE49-F238E27FC236}">
                <a16:creationId xmlns:a16="http://schemas.microsoft.com/office/drawing/2014/main" id="{D15872B1-68D2-F66F-3299-518824CF8DF4}"/>
              </a:ext>
            </a:extLst>
          </p:cNvPr>
          <p:cNvGraphicFramePr/>
          <p:nvPr>
            <p:extLst>
              <p:ext uri="{D42A27DB-BD31-4B8C-83A1-F6EECF244321}">
                <p14:modId xmlns:p14="http://schemas.microsoft.com/office/powerpoint/2010/main" val="3851595813"/>
              </p:ext>
            </p:extLst>
          </p:nvPr>
        </p:nvGraphicFramePr>
        <p:xfrm>
          <a:off x="481012" y="1735026"/>
          <a:ext cx="8181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楕円 3">
            <a:extLst>
              <a:ext uri="{FF2B5EF4-FFF2-40B4-BE49-F238E27FC236}">
                <a16:creationId xmlns:a16="http://schemas.microsoft.com/office/drawing/2014/main" id="{F82DDA0F-B308-4A9A-A6F2-F32B1FE881F1}"/>
              </a:ext>
            </a:extLst>
          </p:cNvPr>
          <p:cNvSpPr/>
          <p:nvPr/>
        </p:nvSpPr>
        <p:spPr>
          <a:xfrm>
            <a:off x="4657725" y="5125702"/>
            <a:ext cx="4224338" cy="1095376"/>
          </a:xfrm>
          <a:prstGeom prst="ellipse">
            <a:avLst/>
          </a:prstGeom>
          <a:solidFill>
            <a:srgbClr val="FDC7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2000" dirty="0">
                <a:solidFill>
                  <a:schemeClr val="tx1"/>
                </a:solidFill>
                <a:latin typeface="Meiryo UI" panose="020B0604030504040204" pitchFamily="50" charset="-128"/>
                <a:ea typeface="Meiryo UI" panose="020B0604030504040204" pitchFamily="50" charset="-128"/>
              </a:rPr>
              <a:t>各連絡先は次のページを</a:t>
            </a: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r>
              <a:rPr kumimoji="1" lang="ja-JP" altLang="en-US" sz="2000" dirty="0">
                <a:solidFill>
                  <a:schemeClr val="tx1"/>
                </a:solidFill>
                <a:latin typeface="Meiryo UI" panose="020B0604030504040204" pitchFamily="50" charset="-128"/>
                <a:ea typeface="Meiryo UI" panose="020B0604030504040204" pitchFamily="50" charset="-128"/>
              </a:rPr>
              <a:t>確認ください！</a:t>
            </a:r>
          </a:p>
        </p:txBody>
      </p:sp>
      <p:sp>
        <p:nvSpPr>
          <p:cNvPr id="5" name="吹き出し: 四角形 4">
            <a:extLst>
              <a:ext uri="{FF2B5EF4-FFF2-40B4-BE49-F238E27FC236}">
                <a16:creationId xmlns:a16="http://schemas.microsoft.com/office/drawing/2014/main" id="{2A86EEC5-6E15-6337-7E77-282239101D6C}"/>
              </a:ext>
            </a:extLst>
          </p:cNvPr>
          <p:cNvSpPr/>
          <p:nvPr/>
        </p:nvSpPr>
        <p:spPr>
          <a:xfrm>
            <a:off x="7086600" y="3519779"/>
            <a:ext cx="1952625" cy="871246"/>
          </a:xfrm>
          <a:prstGeom prst="wedgeRectCallout">
            <a:avLst>
              <a:gd name="adj1" fmla="val -59370"/>
              <a:gd name="adj2" fmla="val -322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休ませる際も決して、ひとりにはせずに見守ること</a:t>
            </a:r>
          </a:p>
        </p:txBody>
      </p:sp>
    </p:spTree>
    <p:extLst>
      <p:ext uri="{BB962C8B-B14F-4D97-AF65-F5344CB8AC3E}">
        <p14:creationId xmlns:p14="http://schemas.microsoft.com/office/powerpoint/2010/main" val="362332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9372AE-F7AA-6E7D-9D6E-07BA791AD3AA}"/>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正方形/長方形 2">
            <a:extLst>
              <a:ext uri="{FF2B5EF4-FFF2-40B4-BE49-F238E27FC236}">
                <a16:creationId xmlns:a16="http://schemas.microsoft.com/office/drawing/2014/main" id="{2419E5C8-511A-AA7E-02D6-8C8198CB1776}"/>
              </a:ext>
            </a:extLst>
          </p:cNvPr>
          <p:cNvSpPr/>
          <p:nvPr/>
        </p:nvSpPr>
        <p:spPr>
          <a:xfrm>
            <a:off x="321597" y="196671"/>
            <a:ext cx="4630524" cy="1200329"/>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熱中症疑いの方を発見した場合</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の対応（重篤化させない措置）フロー・報告体制</a:t>
            </a:r>
            <a:endParaRPr lang="en-US" altLang="ja-JP" sz="2400" dirty="0">
              <a:latin typeface="Meiryo UI" panose="020B0604030504040204" pitchFamily="50" charset="-128"/>
              <a:ea typeface="Meiryo UI" panose="020B0604030504040204" pitchFamily="50" charset="-128"/>
            </a:endParaRPr>
          </a:p>
        </p:txBody>
      </p:sp>
      <p:graphicFrame>
        <p:nvGraphicFramePr>
          <p:cNvPr id="4" name="図表 3">
            <a:extLst>
              <a:ext uri="{FF2B5EF4-FFF2-40B4-BE49-F238E27FC236}">
                <a16:creationId xmlns:a16="http://schemas.microsoft.com/office/drawing/2014/main" id="{BC68DD0E-A673-6314-43CA-F6B01CC0CF36}"/>
              </a:ext>
            </a:extLst>
          </p:cNvPr>
          <p:cNvGraphicFramePr/>
          <p:nvPr>
            <p:extLst>
              <p:ext uri="{D42A27DB-BD31-4B8C-83A1-F6EECF244321}">
                <p14:modId xmlns:p14="http://schemas.microsoft.com/office/powerpoint/2010/main" val="3465134922"/>
              </p:ext>
            </p:extLst>
          </p:nvPr>
        </p:nvGraphicFramePr>
        <p:xfrm>
          <a:off x="321597" y="1549400"/>
          <a:ext cx="8441403" cy="437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376157"/>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27689</TotalTime>
  <Words>1156</Words>
  <Application>Microsoft Office PowerPoint</Application>
  <PresentationFormat>画面に合わせる (4:3)</PresentationFormat>
  <Paragraphs>173</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Meiryo UI</vt:lpstr>
      <vt:lpstr>メイリオ</vt:lpstr>
      <vt:lpstr>游ゴシック</vt:lpstr>
      <vt:lpstr>Calibri</vt:lpstr>
      <vt:lpstr>Calibri Light</vt:lpstr>
      <vt:lpstr>レトロスペクト</vt:lpstr>
      <vt:lpstr>熱中症対策マニュアル　Sample （Ver.1.0 2025年3月17日）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熱中症対策マニュアルSample</dc:title>
  <dc:creator>Yuki</dc:creator>
  <cp:lastModifiedBy>有紀 寺島</cp:lastModifiedBy>
  <cp:revision>760</cp:revision>
  <cp:lastPrinted>2018-08-10T01:41:32Z</cp:lastPrinted>
  <dcterms:created xsi:type="dcterms:W3CDTF">2018-01-23T03:41:33Z</dcterms:created>
  <dcterms:modified xsi:type="dcterms:W3CDTF">2025-03-17T06:52:26Z</dcterms:modified>
</cp:coreProperties>
</file>